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5" r:id="rId3"/>
    <p:sldId id="289" r:id="rId4"/>
    <p:sldId id="290" r:id="rId5"/>
    <p:sldId id="291" r:id="rId6"/>
    <p:sldId id="305" r:id="rId7"/>
    <p:sldId id="306" r:id="rId8"/>
    <p:sldId id="307" r:id="rId9"/>
    <p:sldId id="308" r:id="rId10"/>
    <p:sldId id="297" r:id="rId11"/>
    <p:sldId id="260" r:id="rId12"/>
    <p:sldId id="262" r:id="rId13"/>
    <p:sldId id="285" r:id="rId14"/>
    <p:sldId id="286" r:id="rId15"/>
    <p:sldId id="287" r:id="rId16"/>
    <p:sldId id="264" r:id="rId17"/>
    <p:sldId id="270" r:id="rId18"/>
    <p:sldId id="280" r:id="rId19"/>
    <p:sldId id="281" r:id="rId20"/>
    <p:sldId id="272" r:id="rId21"/>
    <p:sldId id="282" r:id="rId22"/>
    <p:sldId id="283" r:id="rId23"/>
    <p:sldId id="278" r:id="rId24"/>
    <p:sldId id="298" r:id="rId25"/>
    <p:sldId id="288" r:id="rId26"/>
    <p:sldId id="309" r:id="rId27"/>
    <p:sldId id="284" r:id="rId28"/>
    <p:sldId id="300" r:id="rId29"/>
    <p:sldId id="301" r:id="rId30"/>
    <p:sldId id="274" r:id="rId31"/>
    <p:sldId id="304" r:id="rId32"/>
    <p:sldId id="312" r:id="rId33"/>
  </p:sldIdLst>
  <p:sldSz cx="9144000" cy="6858000" type="screen4x3"/>
  <p:notesSz cx="6765925" cy="98679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913"/>
    <a:srgbClr val="FB6A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7" autoAdjust="0"/>
    <p:restoredTop sz="76290" autoAdjust="0"/>
  </p:normalViewPr>
  <p:slideViewPr>
    <p:cSldViewPr>
      <p:cViewPr>
        <p:scale>
          <a:sx n="70" d="100"/>
          <a:sy n="70" d="100"/>
        </p:scale>
        <p:origin x="-96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899D0-23EF-452E-BD26-E4F1207A0811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88F2529-E051-4AA3-A841-5A4E8B3408BA}">
      <dgm:prSet phldrT="[Texto]" custT="1"/>
      <dgm:spPr/>
      <dgm:t>
        <a:bodyPr/>
        <a:lstStyle/>
        <a:p>
          <a:r>
            <a:rPr lang="en-US" sz="2000" b="1" noProof="0" dirty="0" smtClean="0"/>
            <a:t>Main factors in protein folding</a:t>
          </a:r>
          <a:endParaRPr lang="en-US" sz="2000" b="1" noProof="0" dirty="0"/>
        </a:p>
      </dgm:t>
    </dgm:pt>
    <dgm:pt modelId="{A0057169-6E44-436F-8F80-8C828E69992E}" type="parTrans" cxnId="{7FB97011-9768-464E-A95D-07B27AA09D55}">
      <dgm:prSet/>
      <dgm:spPr/>
      <dgm:t>
        <a:bodyPr/>
        <a:lstStyle/>
        <a:p>
          <a:endParaRPr lang="es-ES"/>
        </a:p>
      </dgm:t>
    </dgm:pt>
    <dgm:pt modelId="{F45DB2DA-18CD-4E76-B87E-F27BBE349B76}" type="sibTrans" cxnId="{7FB97011-9768-464E-A95D-07B27AA09D55}">
      <dgm:prSet/>
      <dgm:spPr/>
      <dgm:t>
        <a:bodyPr/>
        <a:lstStyle/>
        <a:p>
          <a:endParaRPr lang="es-ES"/>
        </a:p>
      </dgm:t>
    </dgm:pt>
    <dgm:pt modelId="{3A76466A-EE99-4018-A09D-FDCB713517AA}">
      <dgm:prSet phldrT="[Texto]" custT="1"/>
      <dgm:spPr/>
      <dgm:t>
        <a:bodyPr/>
        <a:lstStyle/>
        <a:p>
          <a:r>
            <a:rPr lang="en-US" sz="2000" b="1" noProof="0" dirty="0" smtClean="0"/>
            <a:t>AA sequence</a:t>
          </a:r>
          <a:endParaRPr lang="en-US" sz="2000" b="1" noProof="0" dirty="0"/>
        </a:p>
      </dgm:t>
    </dgm:pt>
    <dgm:pt modelId="{31BACC13-6C96-4A64-A7A9-1BD445F9CA41}" type="parTrans" cxnId="{6DC094AF-42A0-42D1-A795-A60503581B48}">
      <dgm:prSet/>
      <dgm:spPr/>
      <dgm:t>
        <a:bodyPr/>
        <a:lstStyle/>
        <a:p>
          <a:endParaRPr lang="es-ES"/>
        </a:p>
      </dgm:t>
    </dgm:pt>
    <dgm:pt modelId="{FA0C1158-0933-4354-9957-8B8252972DBE}" type="sibTrans" cxnId="{6DC094AF-42A0-42D1-A795-A60503581B48}">
      <dgm:prSet/>
      <dgm:spPr/>
      <dgm:t>
        <a:bodyPr/>
        <a:lstStyle/>
        <a:p>
          <a:endParaRPr lang="es-ES"/>
        </a:p>
      </dgm:t>
    </dgm:pt>
    <dgm:pt modelId="{692B79B3-49CE-4E0A-8E41-269CF3191C41}">
      <dgm:prSet phldrT="[Texto]" custT="1"/>
      <dgm:spPr/>
      <dgm:t>
        <a:bodyPr/>
        <a:lstStyle/>
        <a:p>
          <a:r>
            <a:rPr lang="en-US" sz="2000" b="1" noProof="0" dirty="0" smtClean="0"/>
            <a:t>H bonds</a:t>
          </a:r>
          <a:endParaRPr lang="en-US" sz="2000" b="1" noProof="0" dirty="0"/>
        </a:p>
      </dgm:t>
    </dgm:pt>
    <dgm:pt modelId="{51B67E9F-F9BD-4F5D-A3F0-46E24C4C105A}" type="parTrans" cxnId="{B8699788-CA22-4427-B051-A9E6C543ACFE}">
      <dgm:prSet/>
      <dgm:spPr/>
      <dgm:t>
        <a:bodyPr/>
        <a:lstStyle/>
        <a:p>
          <a:endParaRPr lang="es-ES"/>
        </a:p>
      </dgm:t>
    </dgm:pt>
    <dgm:pt modelId="{FD20E274-A2EA-457E-9701-56ACC258B68D}" type="sibTrans" cxnId="{B8699788-CA22-4427-B051-A9E6C543ACFE}">
      <dgm:prSet/>
      <dgm:spPr/>
      <dgm:t>
        <a:bodyPr/>
        <a:lstStyle/>
        <a:p>
          <a:endParaRPr lang="es-ES"/>
        </a:p>
      </dgm:t>
    </dgm:pt>
    <dgm:pt modelId="{5202A43E-B8DC-4817-9DB8-EADDA73AF711}">
      <dgm:prSet phldrT="[Texto]" custT="1"/>
      <dgm:spPr/>
      <dgm:t>
        <a:bodyPr/>
        <a:lstStyle/>
        <a:p>
          <a:r>
            <a:rPr lang="en-US" sz="2000" b="1" noProof="0" dirty="0" smtClean="0"/>
            <a:t>Van </a:t>
          </a:r>
          <a:r>
            <a:rPr lang="en-US" sz="2000" b="1" noProof="0" dirty="0" err="1" smtClean="0"/>
            <a:t>der</a:t>
          </a:r>
          <a:r>
            <a:rPr lang="en-US" sz="2000" b="1" noProof="0" dirty="0" smtClean="0"/>
            <a:t> Waals forces</a:t>
          </a:r>
          <a:endParaRPr lang="en-US" sz="2000" b="1" noProof="0" dirty="0"/>
        </a:p>
      </dgm:t>
    </dgm:pt>
    <dgm:pt modelId="{346DC5B0-E5F1-4020-B0A8-A60FEBC90DAF}" type="parTrans" cxnId="{3ABA50E2-A9DC-4697-9EAD-198B91CDA07B}">
      <dgm:prSet/>
      <dgm:spPr/>
      <dgm:t>
        <a:bodyPr/>
        <a:lstStyle/>
        <a:p>
          <a:endParaRPr lang="es-ES"/>
        </a:p>
      </dgm:t>
    </dgm:pt>
    <dgm:pt modelId="{56DE452B-FE58-4978-BC52-0690846E81AA}" type="sibTrans" cxnId="{3ABA50E2-A9DC-4697-9EAD-198B91CDA07B}">
      <dgm:prSet/>
      <dgm:spPr/>
      <dgm:t>
        <a:bodyPr/>
        <a:lstStyle/>
        <a:p>
          <a:endParaRPr lang="es-ES"/>
        </a:p>
      </dgm:t>
    </dgm:pt>
    <dgm:pt modelId="{DDC77224-84DB-4E27-9034-06D302E025E8}">
      <dgm:prSet phldrT="[Texto]" custT="1"/>
      <dgm:spPr/>
      <dgm:t>
        <a:bodyPr/>
        <a:lstStyle/>
        <a:p>
          <a:r>
            <a:rPr lang="en-US" sz="1800" b="1" noProof="0" dirty="0" smtClean="0"/>
            <a:t>Electrostatic interactions</a:t>
          </a:r>
          <a:endParaRPr lang="en-US" sz="1800" b="1" noProof="0" dirty="0"/>
        </a:p>
      </dgm:t>
    </dgm:pt>
    <dgm:pt modelId="{9E8DE2AA-CB39-43A1-A430-506218AEA7DD}" type="parTrans" cxnId="{367FAA37-A749-4D54-B791-5B889DFE6417}">
      <dgm:prSet/>
      <dgm:spPr/>
      <dgm:t>
        <a:bodyPr/>
        <a:lstStyle/>
        <a:p>
          <a:endParaRPr lang="es-ES"/>
        </a:p>
      </dgm:t>
    </dgm:pt>
    <dgm:pt modelId="{DD8A5E8A-3539-4DFA-A603-EEBDED4B9F84}" type="sibTrans" cxnId="{367FAA37-A749-4D54-B791-5B889DFE6417}">
      <dgm:prSet/>
      <dgm:spPr/>
      <dgm:t>
        <a:bodyPr/>
        <a:lstStyle/>
        <a:p>
          <a:endParaRPr lang="es-ES"/>
        </a:p>
      </dgm:t>
    </dgm:pt>
    <dgm:pt modelId="{835E8BF8-0EBD-41F1-B951-BFF89AFD2051}">
      <dgm:prSet phldrT="[Texto]" custT="1"/>
      <dgm:spPr/>
      <dgm:t>
        <a:bodyPr/>
        <a:lstStyle/>
        <a:p>
          <a:r>
            <a:rPr lang="en-US" sz="1800" b="1" noProof="0" dirty="0" err="1" smtClean="0"/>
            <a:t>Postraductional</a:t>
          </a:r>
          <a:r>
            <a:rPr lang="en-US" sz="1800" b="1" noProof="0" dirty="0" smtClean="0"/>
            <a:t> modifications</a:t>
          </a:r>
          <a:endParaRPr lang="en-US" sz="1800" b="1" noProof="0" dirty="0"/>
        </a:p>
      </dgm:t>
    </dgm:pt>
    <dgm:pt modelId="{B347D753-7F20-4F93-84EE-736F1221F4F5}" type="parTrans" cxnId="{79430A44-8001-4C80-9166-78F2E23FD122}">
      <dgm:prSet/>
      <dgm:spPr/>
      <dgm:t>
        <a:bodyPr/>
        <a:lstStyle/>
        <a:p>
          <a:endParaRPr lang="es-ES"/>
        </a:p>
      </dgm:t>
    </dgm:pt>
    <dgm:pt modelId="{3D9D96C5-87CE-42CF-8B2C-F8405B1737D6}" type="sibTrans" cxnId="{79430A44-8001-4C80-9166-78F2E23FD122}">
      <dgm:prSet/>
      <dgm:spPr/>
      <dgm:t>
        <a:bodyPr/>
        <a:lstStyle/>
        <a:p>
          <a:endParaRPr lang="es-ES"/>
        </a:p>
      </dgm:t>
    </dgm:pt>
    <dgm:pt modelId="{58951DD7-4C0E-4AF1-A5EE-402289A55E9B}">
      <dgm:prSet phldrT="[Texto]" custT="1"/>
      <dgm:spPr/>
      <dgm:t>
        <a:bodyPr/>
        <a:lstStyle/>
        <a:p>
          <a:r>
            <a:rPr lang="en-US" sz="1800" b="1" noProof="0" dirty="0" err="1" smtClean="0"/>
            <a:t>Hidrophobic</a:t>
          </a:r>
          <a:r>
            <a:rPr lang="en-US" sz="1800" b="1" noProof="0" dirty="0" smtClean="0"/>
            <a:t> interactions</a:t>
          </a:r>
          <a:endParaRPr lang="en-US" sz="1800" b="1" noProof="0" dirty="0"/>
        </a:p>
      </dgm:t>
    </dgm:pt>
    <dgm:pt modelId="{2CEE7EF9-2F02-4F7B-A71F-2D7BF19919F0}" type="sibTrans" cxnId="{362834DA-72F1-4E5B-8477-39499B942C35}">
      <dgm:prSet/>
      <dgm:spPr/>
      <dgm:t>
        <a:bodyPr/>
        <a:lstStyle/>
        <a:p>
          <a:endParaRPr lang="es-ES"/>
        </a:p>
      </dgm:t>
    </dgm:pt>
    <dgm:pt modelId="{ED05F618-6F6C-4BA9-9A70-BE75522DF649}" type="parTrans" cxnId="{362834DA-72F1-4E5B-8477-39499B942C35}">
      <dgm:prSet/>
      <dgm:spPr/>
      <dgm:t>
        <a:bodyPr/>
        <a:lstStyle/>
        <a:p>
          <a:endParaRPr lang="es-ES"/>
        </a:p>
      </dgm:t>
    </dgm:pt>
    <dgm:pt modelId="{775638B8-9A4A-42FF-9BAF-31A9F69F2167}" type="pres">
      <dgm:prSet presAssocID="{6A5899D0-23EF-452E-BD26-E4F1207A081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471A64-2228-464E-88B0-DACF1AF3C58C}" type="pres">
      <dgm:prSet presAssocID="{6A5899D0-23EF-452E-BD26-E4F1207A0811}" presName="radial" presStyleCnt="0">
        <dgm:presLayoutVars>
          <dgm:animLvl val="ctr"/>
        </dgm:presLayoutVars>
      </dgm:prSet>
      <dgm:spPr/>
      <dgm:t>
        <a:bodyPr/>
        <a:lstStyle/>
        <a:p>
          <a:endParaRPr lang="es-ES"/>
        </a:p>
      </dgm:t>
    </dgm:pt>
    <dgm:pt modelId="{9B8C79D4-D3BB-4EFE-96F1-3A450C4BF241}" type="pres">
      <dgm:prSet presAssocID="{D88F2529-E051-4AA3-A841-5A4E8B3408BA}" presName="centerShape" presStyleLbl="vennNode1" presStyleIdx="0" presStyleCnt="7"/>
      <dgm:spPr/>
      <dgm:t>
        <a:bodyPr/>
        <a:lstStyle/>
        <a:p>
          <a:endParaRPr lang="es-ES"/>
        </a:p>
      </dgm:t>
    </dgm:pt>
    <dgm:pt modelId="{AC8CB251-45D1-4999-A888-A6669B754F46}" type="pres">
      <dgm:prSet presAssocID="{3A76466A-EE99-4018-A09D-FDCB713517AA}" presName="node" presStyleLbl="vennNode1" presStyleIdx="1" presStyleCnt="7" custScaleX="1583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2D97F4-6E70-4C9A-BF38-C2269AC5C0F1}" type="pres">
      <dgm:prSet presAssocID="{835E8BF8-0EBD-41F1-B951-BFF89AFD2051}" presName="node" presStyleLbl="vennNode1" presStyleIdx="2" presStyleCnt="7" custScaleX="179358" custScaleY="129779" custRadScaleRad="114157" custRadScaleInc="80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112649-82DE-4B55-8E5A-030EF4EED540}" type="pres">
      <dgm:prSet presAssocID="{692B79B3-49CE-4E0A-8E41-269CF3191C41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95891A-176E-42EB-871F-C36E9A950BEE}" type="pres">
      <dgm:prSet presAssocID="{5202A43E-B8DC-4817-9DB8-EADDA73AF711}" presName="node" presStyleLbl="vennNode1" presStyleIdx="4" presStyleCnt="7" custScaleX="149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C11FF6-0C71-4814-88AF-C3718C407D09}" type="pres">
      <dgm:prSet presAssocID="{DDC77224-84DB-4E27-9034-06D302E025E8}" presName="node" presStyleLbl="vennNode1" presStyleIdx="5" presStyleCnt="7" custScaleX="1562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BC3718-193D-41C5-8596-B9ECEBB9EECE}" type="pres">
      <dgm:prSet presAssocID="{58951DD7-4C0E-4AF1-A5EE-402289A55E9B}" presName="node" presStyleLbl="vennNode1" presStyleIdx="6" presStyleCnt="7" custScaleX="153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C094AF-42A0-42D1-A795-A60503581B48}" srcId="{D88F2529-E051-4AA3-A841-5A4E8B3408BA}" destId="{3A76466A-EE99-4018-A09D-FDCB713517AA}" srcOrd="0" destOrd="0" parTransId="{31BACC13-6C96-4A64-A7A9-1BD445F9CA41}" sibTransId="{FA0C1158-0933-4354-9957-8B8252972DBE}"/>
    <dgm:cxn modelId="{E086D4E7-C1DC-451E-8625-AABAF7A9E04B}" type="presOf" srcId="{692B79B3-49CE-4E0A-8E41-269CF3191C41}" destId="{B9112649-82DE-4B55-8E5A-030EF4EED540}" srcOrd="0" destOrd="0" presId="urn:microsoft.com/office/officeart/2005/8/layout/radial3"/>
    <dgm:cxn modelId="{3ABA50E2-A9DC-4697-9EAD-198B91CDA07B}" srcId="{D88F2529-E051-4AA3-A841-5A4E8B3408BA}" destId="{5202A43E-B8DC-4817-9DB8-EADDA73AF711}" srcOrd="3" destOrd="0" parTransId="{346DC5B0-E5F1-4020-B0A8-A60FEBC90DAF}" sibTransId="{56DE452B-FE58-4978-BC52-0690846E81AA}"/>
    <dgm:cxn modelId="{70979B0B-AC7D-4014-B228-DCEFAECA72D6}" type="presOf" srcId="{58951DD7-4C0E-4AF1-A5EE-402289A55E9B}" destId="{3DBC3718-193D-41C5-8596-B9ECEBB9EECE}" srcOrd="0" destOrd="0" presId="urn:microsoft.com/office/officeart/2005/8/layout/radial3"/>
    <dgm:cxn modelId="{362834DA-72F1-4E5B-8477-39499B942C35}" srcId="{D88F2529-E051-4AA3-A841-5A4E8B3408BA}" destId="{58951DD7-4C0E-4AF1-A5EE-402289A55E9B}" srcOrd="5" destOrd="0" parTransId="{ED05F618-6F6C-4BA9-9A70-BE75522DF649}" sibTransId="{2CEE7EF9-2F02-4F7B-A71F-2D7BF19919F0}"/>
    <dgm:cxn modelId="{25055866-C16D-4FB8-8CA7-DAA68CB81D70}" type="presOf" srcId="{6A5899D0-23EF-452E-BD26-E4F1207A0811}" destId="{775638B8-9A4A-42FF-9BAF-31A9F69F2167}" srcOrd="0" destOrd="0" presId="urn:microsoft.com/office/officeart/2005/8/layout/radial3"/>
    <dgm:cxn modelId="{FE25D689-F4A2-4CF4-A953-7E7101B6C1A8}" type="presOf" srcId="{D88F2529-E051-4AA3-A841-5A4E8B3408BA}" destId="{9B8C79D4-D3BB-4EFE-96F1-3A450C4BF241}" srcOrd="0" destOrd="0" presId="urn:microsoft.com/office/officeart/2005/8/layout/radial3"/>
    <dgm:cxn modelId="{79430A44-8001-4C80-9166-78F2E23FD122}" srcId="{D88F2529-E051-4AA3-A841-5A4E8B3408BA}" destId="{835E8BF8-0EBD-41F1-B951-BFF89AFD2051}" srcOrd="1" destOrd="0" parTransId="{B347D753-7F20-4F93-84EE-736F1221F4F5}" sibTransId="{3D9D96C5-87CE-42CF-8B2C-F8405B1737D6}"/>
    <dgm:cxn modelId="{367FAA37-A749-4D54-B791-5B889DFE6417}" srcId="{D88F2529-E051-4AA3-A841-5A4E8B3408BA}" destId="{DDC77224-84DB-4E27-9034-06D302E025E8}" srcOrd="4" destOrd="0" parTransId="{9E8DE2AA-CB39-43A1-A430-506218AEA7DD}" sibTransId="{DD8A5E8A-3539-4DFA-A603-EEBDED4B9F84}"/>
    <dgm:cxn modelId="{B8699788-CA22-4427-B051-A9E6C543ACFE}" srcId="{D88F2529-E051-4AA3-A841-5A4E8B3408BA}" destId="{692B79B3-49CE-4E0A-8E41-269CF3191C41}" srcOrd="2" destOrd="0" parTransId="{51B67E9F-F9BD-4F5D-A3F0-46E24C4C105A}" sibTransId="{FD20E274-A2EA-457E-9701-56ACC258B68D}"/>
    <dgm:cxn modelId="{097E5249-2E01-442D-9E6F-11FAFE3A6627}" type="presOf" srcId="{835E8BF8-0EBD-41F1-B951-BFF89AFD2051}" destId="{942D97F4-6E70-4C9A-BF38-C2269AC5C0F1}" srcOrd="0" destOrd="0" presId="urn:microsoft.com/office/officeart/2005/8/layout/radial3"/>
    <dgm:cxn modelId="{7FB97011-9768-464E-A95D-07B27AA09D55}" srcId="{6A5899D0-23EF-452E-BD26-E4F1207A0811}" destId="{D88F2529-E051-4AA3-A841-5A4E8B3408BA}" srcOrd="0" destOrd="0" parTransId="{A0057169-6E44-436F-8F80-8C828E69992E}" sibTransId="{F45DB2DA-18CD-4E76-B87E-F27BBE349B76}"/>
    <dgm:cxn modelId="{95A93165-4E6C-4988-B1C3-08EAD927D84E}" type="presOf" srcId="{DDC77224-84DB-4E27-9034-06D302E025E8}" destId="{0CC11FF6-0C71-4814-88AF-C3718C407D09}" srcOrd="0" destOrd="0" presId="urn:microsoft.com/office/officeart/2005/8/layout/radial3"/>
    <dgm:cxn modelId="{F1F3C155-6630-4F26-92ED-546401844C59}" type="presOf" srcId="{5202A43E-B8DC-4817-9DB8-EADDA73AF711}" destId="{DA95891A-176E-42EB-871F-C36E9A950BEE}" srcOrd="0" destOrd="0" presId="urn:microsoft.com/office/officeart/2005/8/layout/radial3"/>
    <dgm:cxn modelId="{F225BA48-847D-44F4-87A4-ED8EF4E3506C}" type="presOf" srcId="{3A76466A-EE99-4018-A09D-FDCB713517AA}" destId="{AC8CB251-45D1-4999-A888-A6669B754F46}" srcOrd="0" destOrd="0" presId="urn:microsoft.com/office/officeart/2005/8/layout/radial3"/>
    <dgm:cxn modelId="{FBFB0F67-F0E6-4D31-A9A1-65A01A019F61}" type="presParOf" srcId="{775638B8-9A4A-42FF-9BAF-31A9F69F2167}" destId="{BE471A64-2228-464E-88B0-DACF1AF3C58C}" srcOrd="0" destOrd="0" presId="urn:microsoft.com/office/officeart/2005/8/layout/radial3"/>
    <dgm:cxn modelId="{5775D6DF-A47E-49D7-A74A-F292973B9ADD}" type="presParOf" srcId="{BE471A64-2228-464E-88B0-DACF1AF3C58C}" destId="{9B8C79D4-D3BB-4EFE-96F1-3A450C4BF241}" srcOrd="0" destOrd="0" presId="urn:microsoft.com/office/officeart/2005/8/layout/radial3"/>
    <dgm:cxn modelId="{460DF0E9-2FFC-416E-9FEB-327EFEFC7B23}" type="presParOf" srcId="{BE471A64-2228-464E-88B0-DACF1AF3C58C}" destId="{AC8CB251-45D1-4999-A888-A6669B754F46}" srcOrd="1" destOrd="0" presId="urn:microsoft.com/office/officeart/2005/8/layout/radial3"/>
    <dgm:cxn modelId="{F451F89F-FCD6-4F85-B1DD-8428726EEB4A}" type="presParOf" srcId="{BE471A64-2228-464E-88B0-DACF1AF3C58C}" destId="{942D97F4-6E70-4C9A-BF38-C2269AC5C0F1}" srcOrd="2" destOrd="0" presId="urn:microsoft.com/office/officeart/2005/8/layout/radial3"/>
    <dgm:cxn modelId="{E822FC64-A21A-4C29-9C89-DCD6B3B54F38}" type="presParOf" srcId="{BE471A64-2228-464E-88B0-DACF1AF3C58C}" destId="{B9112649-82DE-4B55-8E5A-030EF4EED540}" srcOrd="3" destOrd="0" presId="urn:microsoft.com/office/officeart/2005/8/layout/radial3"/>
    <dgm:cxn modelId="{CEF21CD0-A0C3-4ABF-AEB3-0BCEB00B9925}" type="presParOf" srcId="{BE471A64-2228-464E-88B0-DACF1AF3C58C}" destId="{DA95891A-176E-42EB-871F-C36E9A950BEE}" srcOrd="4" destOrd="0" presId="urn:microsoft.com/office/officeart/2005/8/layout/radial3"/>
    <dgm:cxn modelId="{C33D4378-375B-4B24-8F95-8BD01CF0F7CA}" type="presParOf" srcId="{BE471A64-2228-464E-88B0-DACF1AF3C58C}" destId="{0CC11FF6-0C71-4814-88AF-C3718C407D09}" srcOrd="5" destOrd="0" presId="urn:microsoft.com/office/officeart/2005/8/layout/radial3"/>
    <dgm:cxn modelId="{26DFE9E1-076B-4F5F-81C6-8C9E3D2B960D}" type="presParOf" srcId="{BE471A64-2228-464E-88B0-DACF1AF3C58C}" destId="{3DBC3718-193D-41C5-8596-B9ECEBB9EECE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F8D2B-8C65-4F8E-A36E-4AD8B5280C0C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E3DA54FB-6EEB-4EF1-BD7A-58E81356BFDD}">
      <dgm:prSet phldrT="[Texto]"/>
      <dgm:spPr>
        <a:solidFill>
          <a:schemeClr val="accent2"/>
        </a:solidFill>
      </dgm:spPr>
      <dgm:t>
        <a:bodyPr/>
        <a:lstStyle/>
        <a:p>
          <a:r>
            <a:rPr lang="es-ES" b="1" u="none" dirty="0"/>
            <a:t>INTEGRAL MEMBRANE PROTEINS</a:t>
          </a:r>
        </a:p>
      </dgm:t>
    </dgm:pt>
    <dgm:pt modelId="{2F12CFCF-2B0F-4563-B041-6D7D5FEECF16}" type="parTrans" cxnId="{DAAEBCC7-67A8-422A-B904-5DC89DB1D2AB}">
      <dgm:prSet/>
      <dgm:spPr/>
      <dgm:t>
        <a:bodyPr/>
        <a:lstStyle/>
        <a:p>
          <a:endParaRPr lang="es-ES"/>
        </a:p>
      </dgm:t>
    </dgm:pt>
    <dgm:pt modelId="{1D68FCED-8496-4122-8159-B4C1C4E91196}" type="sibTrans" cxnId="{DAAEBCC7-67A8-422A-B904-5DC89DB1D2AB}">
      <dgm:prSet/>
      <dgm:spPr/>
      <dgm:t>
        <a:bodyPr/>
        <a:lstStyle/>
        <a:p>
          <a:endParaRPr lang="es-ES"/>
        </a:p>
      </dgm:t>
    </dgm:pt>
    <dgm:pt modelId="{4566EB6A-02AE-4397-A322-5252CEAA87B8}">
      <dgm:prSet phldrT="[Texto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s-ES" dirty="0" smtClean="0"/>
            <a:t>b-SHEETS- </a:t>
          </a:r>
          <a:r>
            <a:rPr lang="es-ES" dirty="0" err="1"/>
            <a:t>Barrels</a:t>
          </a:r>
          <a:r>
            <a:rPr lang="es-ES" dirty="0"/>
            <a:t> (</a:t>
          </a:r>
          <a:r>
            <a:rPr lang="es-ES" dirty="0" err="1"/>
            <a:t>porins</a:t>
          </a:r>
          <a:r>
            <a:rPr lang="es-ES" dirty="0"/>
            <a:t>)</a:t>
          </a:r>
        </a:p>
      </dgm:t>
    </dgm:pt>
    <dgm:pt modelId="{2BFFFD4B-DCEF-4521-8F89-AB081E7D16AD}" type="parTrans" cxnId="{149335B8-9CAA-4632-9491-4F618264A764}">
      <dgm:prSet/>
      <dgm:spPr/>
      <dgm:t>
        <a:bodyPr/>
        <a:lstStyle/>
        <a:p>
          <a:endParaRPr lang="es-ES"/>
        </a:p>
      </dgm:t>
    </dgm:pt>
    <dgm:pt modelId="{09A3A45A-4C13-437A-BE59-D9DC2EE5A2DD}" type="sibTrans" cxnId="{149335B8-9CAA-4632-9491-4F618264A764}">
      <dgm:prSet/>
      <dgm:spPr/>
      <dgm:t>
        <a:bodyPr/>
        <a:lstStyle/>
        <a:p>
          <a:endParaRPr lang="es-ES"/>
        </a:p>
      </dgm:t>
    </dgm:pt>
    <dgm:pt modelId="{DCCBEF43-A089-4453-B044-2E3F6380BB78}">
      <dgm:prSet phldrT="[Texto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s-ES" dirty="0" err="1"/>
            <a:t>Transmembrane</a:t>
          </a:r>
          <a:r>
            <a:rPr lang="es-ES" dirty="0"/>
            <a:t> alfa-</a:t>
          </a:r>
          <a:r>
            <a:rPr lang="es-ES" dirty="0" err="1"/>
            <a:t>helices</a:t>
          </a:r>
          <a:endParaRPr lang="es-ES" dirty="0"/>
        </a:p>
      </dgm:t>
    </dgm:pt>
    <dgm:pt modelId="{0600D2ED-87CD-4F1A-B59D-361441F151F7}" type="parTrans" cxnId="{EFE85FA8-576D-437F-919A-FC95EFD55997}">
      <dgm:prSet/>
      <dgm:spPr/>
      <dgm:t>
        <a:bodyPr/>
        <a:lstStyle/>
        <a:p>
          <a:endParaRPr lang="es-ES"/>
        </a:p>
      </dgm:t>
    </dgm:pt>
    <dgm:pt modelId="{B3F1EB41-54B8-46FD-A41D-23902B40B495}" type="sibTrans" cxnId="{EFE85FA8-576D-437F-919A-FC95EFD55997}">
      <dgm:prSet/>
      <dgm:spPr/>
      <dgm:t>
        <a:bodyPr/>
        <a:lstStyle/>
        <a:p>
          <a:endParaRPr lang="es-ES"/>
        </a:p>
      </dgm:t>
    </dgm:pt>
    <dgm:pt modelId="{B9706AAC-D426-4DFC-BDE8-CFFA2890DE7F}" type="pres">
      <dgm:prSet presAssocID="{66DF8D2B-8C65-4F8E-A36E-4AD8B5280C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1F7752D-AC73-4A2B-B5C4-7551B5D25511}" type="pres">
      <dgm:prSet presAssocID="{E3DA54FB-6EEB-4EF1-BD7A-58E81356BFDD}" presName="root" presStyleCnt="0"/>
      <dgm:spPr/>
      <dgm:t>
        <a:bodyPr/>
        <a:lstStyle/>
        <a:p>
          <a:endParaRPr lang="es-ES"/>
        </a:p>
      </dgm:t>
    </dgm:pt>
    <dgm:pt modelId="{57A85EEE-8FB7-4543-9EF7-161CF062FFBE}" type="pres">
      <dgm:prSet presAssocID="{E3DA54FB-6EEB-4EF1-BD7A-58E81356BFDD}" presName="rootComposite" presStyleCnt="0"/>
      <dgm:spPr/>
      <dgm:t>
        <a:bodyPr/>
        <a:lstStyle/>
        <a:p>
          <a:endParaRPr lang="es-ES"/>
        </a:p>
      </dgm:t>
    </dgm:pt>
    <dgm:pt modelId="{D9D5E30D-2BD8-47AE-A242-DDF45FB75864}" type="pres">
      <dgm:prSet presAssocID="{E3DA54FB-6EEB-4EF1-BD7A-58E81356BFDD}" presName="rootText" presStyleLbl="node1" presStyleIdx="0" presStyleCnt="1"/>
      <dgm:spPr/>
      <dgm:t>
        <a:bodyPr/>
        <a:lstStyle/>
        <a:p>
          <a:endParaRPr lang="es-ES"/>
        </a:p>
      </dgm:t>
    </dgm:pt>
    <dgm:pt modelId="{4E6863BD-AE15-455D-B2CF-06CAF94EE9B9}" type="pres">
      <dgm:prSet presAssocID="{E3DA54FB-6EEB-4EF1-BD7A-58E81356BFDD}" presName="rootConnector" presStyleLbl="node1" presStyleIdx="0" presStyleCnt="1"/>
      <dgm:spPr/>
      <dgm:t>
        <a:bodyPr/>
        <a:lstStyle/>
        <a:p>
          <a:endParaRPr lang="es-ES"/>
        </a:p>
      </dgm:t>
    </dgm:pt>
    <dgm:pt modelId="{1F293069-76A9-49EE-B021-2458550521EC}" type="pres">
      <dgm:prSet presAssocID="{E3DA54FB-6EEB-4EF1-BD7A-58E81356BFDD}" presName="childShape" presStyleCnt="0"/>
      <dgm:spPr/>
      <dgm:t>
        <a:bodyPr/>
        <a:lstStyle/>
        <a:p>
          <a:endParaRPr lang="es-ES"/>
        </a:p>
      </dgm:t>
    </dgm:pt>
    <dgm:pt modelId="{F31512F9-BC43-494B-B60E-2DE9A6F8B1FD}" type="pres">
      <dgm:prSet presAssocID="{2BFFFD4B-DCEF-4521-8F89-AB081E7D16AD}" presName="Name13" presStyleLbl="parChTrans1D2" presStyleIdx="0" presStyleCnt="2"/>
      <dgm:spPr/>
      <dgm:t>
        <a:bodyPr/>
        <a:lstStyle/>
        <a:p>
          <a:endParaRPr lang="es-ES"/>
        </a:p>
      </dgm:t>
    </dgm:pt>
    <dgm:pt modelId="{47C871A3-1819-458A-BADB-4226886E81B3}" type="pres">
      <dgm:prSet presAssocID="{4566EB6A-02AE-4397-A322-5252CEAA87B8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6B987-788C-4DD7-BB14-8F3A234B6BE1}" type="pres">
      <dgm:prSet presAssocID="{0600D2ED-87CD-4F1A-B59D-361441F151F7}" presName="Name13" presStyleLbl="parChTrans1D2" presStyleIdx="1" presStyleCnt="2"/>
      <dgm:spPr/>
      <dgm:t>
        <a:bodyPr/>
        <a:lstStyle/>
        <a:p>
          <a:endParaRPr lang="es-ES"/>
        </a:p>
      </dgm:t>
    </dgm:pt>
    <dgm:pt modelId="{CF5EFD0A-1C6C-43BD-BC69-982BC2CB22CC}" type="pres">
      <dgm:prSet presAssocID="{DCCBEF43-A089-4453-B044-2E3F6380BB7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8BDB10-F156-45F1-9453-53A0E3735C27}" type="presOf" srcId="{DCCBEF43-A089-4453-B044-2E3F6380BB78}" destId="{CF5EFD0A-1C6C-43BD-BC69-982BC2CB22CC}" srcOrd="0" destOrd="0" presId="urn:microsoft.com/office/officeart/2005/8/layout/hierarchy3"/>
    <dgm:cxn modelId="{EFE85FA8-576D-437F-919A-FC95EFD55997}" srcId="{E3DA54FB-6EEB-4EF1-BD7A-58E81356BFDD}" destId="{DCCBEF43-A089-4453-B044-2E3F6380BB78}" srcOrd="1" destOrd="0" parTransId="{0600D2ED-87CD-4F1A-B59D-361441F151F7}" sibTransId="{B3F1EB41-54B8-46FD-A41D-23902B40B495}"/>
    <dgm:cxn modelId="{81D15BA3-3065-4C1F-8593-98FF8C61900A}" type="presOf" srcId="{E3DA54FB-6EEB-4EF1-BD7A-58E81356BFDD}" destId="{D9D5E30D-2BD8-47AE-A242-DDF45FB75864}" srcOrd="0" destOrd="0" presId="urn:microsoft.com/office/officeart/2005/8/layout/hierarchy3"/>
    <dgm:cxn modelId="{DAAEBCC7-67A8-422A-B904-5DC89DB1D2AB}" srcId="{66DF8D2B-8C65-4F8E-A36E-4AD8B5280C0C}" destId="{E3DA54FB-6EEB-4EF1-BD7A-58E81356BFDD}" srcOrd="0" destOrd="0" parTransId="{2F12CFCF-2B0F-4563-B041-6D7D5FEECF16}" sibTransId="{1D68FCED-8496-4122-8159-B4C1C4E91196}"/>
    <dgm:cxn modelId="{16BE18E6-17DE-422C-8A5D-B577FE22E977}" type="presOf" srcId="{2BFFFD4B-DCEF-4521-8F89-AB081E7D16AD}" destId="{F31512F9-BC43-494B-B60E-2DE9A6F8B1FD}" srcOrd="0" destOrd="0" presId="urn:microsoft.com/office/officeart/2005/8/layout/hierarchy3"/>
    <dgm:cxn modelId="{DE2CDB5A-53E9-4919-AB79-A77EDBF7F425}" type="presOf" srcId="{4566EB6A-02AE-4397-A322-5252CEAA87B8}" destId="{47C871A3-1819-458A-BADB-4226886E81B3}" srcOrd="0" destOrd="0" presId="urn:microsoft.com/office/officeart/2005/8/layout/hierarchy3"/>
    <dgm:cxn modelId="{82B7AD9E-7679-4FD3-B4F7-E8715658F2FE}" type="presOf" srcId="{E3DA54FB-6EEB-4EF1-BD7A-58E81356BFDD}" destId="{4E6863BD-AE15-455D-B2CF-06CAF94EE9B9}" srcOrd="1" destOrd="0" presId="urn:microsoft.com/office/officeart/2005/8/layout/hierarchy3"/>
    <dgm:cxn modelId="{DF95325D-34E5-4372-BED3-09AB364C3FC8}" type="presOf" srcId="{66DF8D2B-8C65-4F8E-A36E-4AD8B5280C0C}" destId="{B9706AAC-D426-4DFC-BDE8-CFFA2890DE7F}" srcOrd="0" destOrd="0" presId="urn:microsoft.com/office/officeart/2005/8/layout/hierarchy3"/>
    <dgm:cxn modelId="{67054446-C48C-440C-827F-61C5D07D61A4}" type="presOf" srcId="{0600D2ED-87CD-4F1A-B59D-361441F151F7}" destId="{F076B987-788C-4DD7-BB14-8F3A234B6BE1}" srcOrd="0" destOrd="0" presId="urn:microsoft.com/office/officeart/2005/8/layout/hierarchy3"/>
    <dgm:cxn modelId="{149335B8-9CAA-4632-9491-4F618264A764}" srcId="{E3DA54FB-6EEB-4EF1-BD7A-58E81356BFDD}" destId="{4566EB6A-02AE-4397-A322-5252CEAA87B8}" srcOrd="0" destOrd="0" parTransId="{2BFFFD4B-DCEF-4521-8F89-AB081E7D16AD}" sibTransId="{09A3A45A-4C13-437A-BE59-D9DC2EE5A2DD}"/>
    <dgm:cxn modelId="{A34226CF-18D2-42C6-972D-B8F73A5E281A}" type="presParOf" srcId="{B9706AAC-D426-4DFC-BDE8-CFFA2890DE7F}" destId="{91F7752D-AC73-4A2B-B5C4-7551B5D25511}" srcOrd="0" destOrd="0" presId="urn:microsoft.com/office/officeart/2005/8/layout/hierarchy3"/>
    <dgm:cxn modelId="{9FC2EC3F-45F2-4AED-8A8E-68401E2C4041}" type="presParOf" srcId="{91F7752D-AC73-4A2B-B5C4-7551B5D25511}" destId="{57A85EEE-8FB7-4543-9EF7-161CF062FFBE}" srcOrd="0" destOrd="0" presId="urn:microsoft.com/office/officeart/2005/8/layout/hierarchy3"/>
    <dgm:cxn modelId="{806BF489-76F0-4B81-8D69-FF0D533EEFF5}" type="presParOf" srcId="{57A85EEE-8FB7-4543-9EF7-161CF062FFBE}" destId="{D9D5E30D-2BD8-47AE-A242-DDF45FB75864}" srcOrd="0" destOrd="0" presId="urn:microsoft.com/office/officeart/2005/8/layout/hierarchy3"/>
    <dgm:cxn modelId="{46707E07-4A35-4A6E-95AC-D6A0F85F9F0F}" type="presParOf" srcId="{57A85EEE-8FB7-4543-9EF7-161CF062FFBE}" destId="{4E6863BD-AE15-455D-B2CF-06CAF94EE9B9}" srcOrd="1" destOrd="0" presId="urn:microsoft.com/office/officeart/2005/8/layout/hierarchy3"/>
    <dgm:cxn modelId="{AED250E8-3AD5-49FC-AE3A-CAA87591028B}" type="presParOf" srcId="{91F7752D-AC73-4A2B-B5C4-7551B5D25511}" destId="{1F293069-76A9-49EE-B021-2458550521EC}" srcOrd="1" destOrd="0" presId="urn:microsoft.com/office/officeart/2005/8/layout/hierarchy3"/>
    <dgm:cxn modelId="{5788FA5E-7D75-4062-A456-036CCA3D719F}" type="presParOf" srcId="{1F293069-76A9-49EE-B021-2458550521EC}" destId="{F31512F9-BC43-494B-B60E-2DE9A6F8B1FD}" srcOrd="0" destOrd="0" presId="urn:microsoft.com/office/officeart/2005/8/layout/hierarchy3"/>
    <dgm:cxn modelId="{7C1C7C56-5F15-44E7-8B6A-C746EAA0E957}" type="presParOf" srcId="{1F293069-76A9-49EE-B021-2458550521EC}" destId="{47C871A3-1819-458A-BADB-4226886E81B3}" srcOrd="1" destOrd="0" presId="urn:microsoft.com/office/officeart/2005/8/layout/hierarchy3"/>
    <dgm:cxn modelId="{C493EB7D-4610-4028-B7B0-79FB550CD127}" type="presParOf" srcId="{1F293069-76A9-49EE-B021-2458550521EC}" destId="{F076B987-788C-4DD7-BB14-8F3A234B6BE1}" srcOrd="2" destOrd="0" presId="urn:microsoft.com/office/officeart/2005/8/layout/hierarchy3"/>
    <dgm:cxn modelId="{B4AB5596-A72F-46C1-9534-5E0DD162B89A}" type="presParOf" srcId="{1F293069-76A9-49EE-B021-2458550521EC}" destId="{CF5EFD0A-1C6C-43BD-BC69-982BC2CB22C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DCBDE-09AC-43F3-8F54-C240BE5483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FB14404-66E6-4A17-A109-661D86A6EE25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2000" dirty="0" err="1" smtClean="0"/>
            <a:t>Interhelical</a:t>
          </a:r>
          <a:r>
            <a:rPr lang="es-ES" sz="2000" dirty="0" smtClean="0"/>
            <a:t> </a:t>
          </a:r>
          <a:r>
            <a:rPr lang="es-ES" sz="2000" dirty="0" err="1" smtClean="0"/>
            <a:t>hydrogen</a:t>
          </a:r>
          <a:r>
            <a:rPr lang="es-ES" sz="2000" dirty="0" smtClean="0"/>
            <a:t> </a:t>
          </a:r>
          <a:r>
            <a:rPr lang="es-ES" sz="2000" dirty="0" err="1" smtClean="0"/>
            <a:t>bonds</a:t>
          </a:r>
          <a:endParaRPr lang="es-ES" sz="2000" dirty="0"/>
        </a:p>
      </dgm:t>
    </dgm:pt>
    <dgm:pt modelId="{F741E7F3-F5AB-41B2-A6A2-2F568BD613D0}" type="parTrans" cxnId="{5038FA79-1FC6-43A9-8510-6E6B5F91AB5D}">
      <dgm:prSet/>
      <dgm:spPr/>
      <dgm:t>
        <a:bodyPr/>
        <a:lstStyle/>
        <a:p>
          <a:endParaRPr lang="es-ES"/>
        </a:p>
      </dgm:t>
    </dgm:pt>
    <dgm:pt modelId="{C0FEBACC-64E6-4A66-A66D-5701524DE2CC}" type="sibTrans" cxnId="{5038FA79-1FC6-43A9-8510-6E6B5F91AB5D}">
      <dgm:prSet/>
      <dgm:spPr/>
      <dgm:t>
        <a:bodyPr/>
        <a:lstStyle/>
        <a:p>
          <a:endParaRPr lang="es-ES"/>
        </a:p>
      </dgm:t>
    </dgm:pt>
    <dgm:pt modelId="{455BBF5F-5CDD-4B9E-BB2D-79EB53EB0339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2000" dirty="0" smtClean="0"/>
            <a:t>Small </a:t>
          </a:r>
          <a:r>
            <a:rPr lang="es-ES" sz="2000" dirty="0" err="1" smtClean="0"/>
            <a:t>residues</a:t>
          </a:r>
          <a:r>
            <a:rPr lang="es-ES" sz="2000" dirty="0" smtClean="0"/>
            <a:t> and </a:t>
          </a:r>
          <a:r>
            <a:rPr lang="es-ES" sz="2000" dirty="0" err="1" smtClean="0"/>
            <a:t>tigh</a:t>
          </a:r>
          <a:r>
            <a:rPr lang="es-ES" sz="2000" dirty="0" smtClean="0"/>
            <a:t> </a:t>
          </a:r>
          <a:r>
            <a:rPr lang="es-ES" sz="2000" dirty="0" err="1" smtClean="0"/>
            <a:t>helix</a:t>
          </a:r>
          <a:r>
            <a:rPr lang="es-ES" sz="2000" dirty="0" smtClean="0"/>
            <a:t> </a:t>
          </a:r>
          <a:r>
            <a:rPr lang="es-ES" sz="2000" dirty="0" err="1" smtClean="0"/>
            <a:t>packing</a:t>
          </a:r>
          <a:endParaRPr lang="es-ES" sz="2000" dirty="0" smtClean="0"/>
        </a:p>
        <a:p>
          <a:endParaRPr lang="es-ES" sz="2000" dirty="0"/>
        </a:p>
      </dgm:t>
    </dgm:pt>
    <dgm:pt modelId="{9BE68157-1D5C-4DC5-8666-906509CC1F70}" type="parTrans" cxnId="{10D5DFB1-3E54-4B99-A7E6-008A5611CE8E}">
      <dgm:prSet/>
      <dgm:spPr/>
      <dgm:t>
        <a:bodyPr/>
        <a:lstStyle/>
        <a:p>
          <a:endParaRPr lang="es-ES"/>
        </a:p>
      </dgm:t>
    </dgm:pt>
    <dgm:pt modelId="{11871413-CB35-4F0E-8098-4EB46C971331}" type="sibTrans" cxnId="{10D5DFB1-3E54-4B99-A7E6-008A5611CE8E}">
      <dgm:prSet/>
      <dgm:spPr/>
      <dgm:t>
        <a:bodyPr/>
        <a:lstStyle/>
        <a:p>
          <a:endParaRPr lang="es-ES"/>
        </a:p>
      </dgm:t>
    </dgm:pt>
    <dgm:pt modelId="{1D4AD345-B381-4185-98B5-4555E8C46B9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2000" dirty="0" err="1" smtClean="0"/>
            <a:t>Aromatic</a:t>
          </a:r>
          <a:r>
            <a:rPr lang="es-ES" sz="2000" dirty="0" smtClean="0"/>
            <a:t> </a:t>
          </a:r>
          <a:r>
            <a:rPr lang="es-ES" sz="2000" dirty="0" err="1" smtClean="0"/>
            <a:t>interactions</a:t>
          </a:r>
          <a:endParaRPr lang="es-ES" sz="2000" dirty="0"/>
        </a:p>
      </dgm:t>
    </dgm:pt>
    <dgm:pt modelId="{58D9D4AF-4527-4300-AC42-D2B15D318B55}" type="parTrans" cxnId="{41A745E0-78AF-46B7-A569-246D3DC6078F}">
      <dgm:prSet/>
      <dgm:spPr/>
      <dgm:t>
        <a:bodyPr/>
        <a:lstStyle/>
        <a:p>
          <a:endParaRPr lang="es-ES"/>
        </a:p>
      </dgm:t>
    </dgm:pt>
    <dgm:pt modelId="{5B5C3774-B133-41EF-B0EF-4015AB9374C0}" type="sibTrans" cxnId="{41A745E0-78AF-46B7-A569-246D3DC6078F}">
      <dgm:prSet/>
      <dgm:spPr/>
      <dgm:t>
        <a:bodyPr/>
        <a:lstStyle/>
        <a:p>
          <a:endParaRPr lang="es-ES"/>
        </a:p>
      </dgm:t>
    </dgm:pt>
    <dgm:pt modelId="{5DE92ADF-457F-479A-86A4-45267C1314C6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2000" dirty="0" smtClean="0"/>
            <a:t>Ion </a:t>
          </a:r>
          <a:r>
            <a:rPr lang="es-ES" sz="2000" dirty="0" err="1" smtClean="0"/>
            <a:t>pairs</a:t>
          </a:r>
          <a:endParaRPr lang="es-ES" sz="2000" dirty="0"/>
        </a:p>
      </dgm:t>
    </dgm:pt>
    <dgm:pt modelId="{11EB17D0-392F-4BCC-BD4E-82654DE801C8}" type="parTrans" cxnId="{A29966C6-2F57-499F-BBEF-EBE75F86057A}">
      <dgm:prSet/>
      <dgm:spPr/>
      <dgm:t>
        <a:bodyPr/>
        <a:lstStyle/>
        <a:p>
          <a:endParaRPr lang="es-ES"/>
        </a:p>
      </dgm:t>
    </dgm:pt>
    <dgm:pt modelId="{291D5E62-99A0-4693-8540-BCAF0BFCE822}" type="sibTrans" cxnId="{A29966C6-2F57-499F-BBEF-EBE75F86057A}">
      <dgm:prSet/>
      <dgm:spPr/>
      <dgm:t>
        <a:bodyPr/>
        <a:lstStyle/>
        <a:p>
          <a:endParaRPr lang="es-ES"/>
        </a:p>
      </dgm:t>
    </dgm:pt>
    <dgm:pt modelId="{BBC05D50-E152-4877-B9CF-8C2A388A364C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2000" dirty="0" err="1" smtClean="0"/>
            <a:t>Other</a:t>
          </a:r>
          <a:r>
            <a:rPr lang="es-ES" sz="2000" dirty="0" smtClean="0"/>
            <a:t> </a:t>
          </a:r>
          <a:r>
            <a:rPr lang="es-ES" sz="2000" dirty="0" err="1" smtClean="0"/>
            <a:t>parameters</a:t>
          </a:r>
          <a:endParaRPr lang="es-ES" sz="2000" dirty="0"/>
        </a:p>
      </dgm:t>
    </dgm:pt>
    <dgm:pt modelId="{8332FFD7-4774-4EEE-907F-15AF64A1AB07}" type="parTrans" cxnId="{1E2BE7BC-D317-4F08-8A2B-85E519E10DCD}">
      <dgm:prSet/>
      <dgm:spPr/>
      <dgm:t>
        <a:bodyPr/>
        <a:lstStyle/>
        <a:p>
          <a:endParaRPr lang="es-ES"/>
        </a:p>
      </dgm:t>
    </dgm:pt>
    <dgm:pt modelId="{D83AA2BD-D3A2-47D1-A8F0-0821598DCA9C}" type="sibTrans" cxnId="{1E2BE7BC-D317-4F08-8A2B-85E519E10DCD}">
      <dgm:prSet/>
      <dgm:spPr/>
      <dgm:t>
        <a:bodyPr/>
        <a:lstStyle/>
        <a:p>
          <a:endParaRPr lang="es-ES"/>
        </a:p>
      </dgm:t>
    </dgm:pt>
    <dgm:pt modelId="{5DA14F9A-C020-48BD-9AA4-859053ABDCB9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Lateral </a:t>
          </a:r>
          <a:r>
            <a:rPr lang="es-ES" sz="2000" dirty="0" err="1" smtClean="0">
              <a:solidFill>
                <a:schemeClr val="accent1">
                  <a:lumMod val="75000"/>
                </a:schemeClr>
              </a:solidFill>
            </a:rPr>
            <a:t>pressure</a:t>
          </a:r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s-ES" sz="2000" dirty="0" err="1" smtClean="0">
              <a:solidFill>
                <a:schemeClr val="accent1">
                  <a:lumMod val="75000"/>
                </a:schemeClr>
              </a:solidFill>
            </a:rPr>
            <a:t>profile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171509DD-CBD0-4B07-9AA6-3F06586D56AA}" type="parTrans" cxnId="{7DC4F7E9-F230-46D4-8908-757B2B671B38}">
      <dgm:prSet/>
      <dgm:spPr/>
      <dgm:t>
        <a:bodyPr/>
        <a:lstStyle/>
        <a:p>
          <a:endParaRPr lang="es-ES"/>
        </a:p>
      </dgm:t>
    </dgm:pt>
    <dgm:pt modelId="{8AB21414-32C7-4DD3-B155-102D196F1B75}" type="sibTrans" cxnId="{7DC4F7E9-F230-46D4-8908-757B2B671B38}">
      <dgm:prSet/>
      <dgm:spPr/>
      <dgm:t>
        <a:bodyPr/>
        <a:lstStyle/>
        <a:p>
          <a:endParaRPr lang="es-ES"/>
        </a:p>
      </dgm:t>
    </dgm:pt>
    <dgm:pt modelId="{129DC036-A65F-4727-ACCC-D898701DEB1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2000" dirty="0" err="1" smtClean="0"/>
            <a:t>Architecture</a:t>
          </a:r>
          <a:r>
            <a:rPr lang="es-ES" sz="2000" dirty="0" smtClean="0"/>
            <a:t> of </a:t>
          </a:r>
          <a:r>
            <a:rPr lang="es-ES" sz="2000" dirty="0" err="1" smtClean="0"/>
            <a:t>membrane</a:t>
          </a:r>
          <a:r>
            <a:rPr lang="es-ES" sz="2000" dirty="0" smtClean="0"/>
            <a:t> </a:t>
          </a:r>
          <a:r>
            <a:rPr lang="es-ES" sz="2000" dirty="0" err="1" smtClean="0"/>
            <a:t>proteins</a:t>
          </a:r>
          <a:r>
            <a:rPr lang="es-ES" sz="2000" dirty="0" smtClean="0"/>
            <a:t> </a:t>
          </a:r>
          <a:endParaRPr lang="es-ES" sz="2000" dirty="0"/>
        </a:p>
      </dgm:t>
    </dgm:pt>
    <dgm:pt modelId="{C46D9C0F-123F-4D67-AD48-EEA183854C37}" type="parTrans" cxnId="{B0AE923A-A66A-4BFE-A857-4CCA81756EDC}">
      <dgm:prSet/>
      <dgm:spPr/>
      <dgm:t>
        <a:bodyPr/>
        <a:lstStyle/>
        <a:p>
          <a:endParaRPr lang="es-ES"/>
        </a:p>
      </dgm:t>
    </dgm:pt>
    <dgm:pt modelId="{A8409358-957A-44BA-8337-25B6D53730D4}" type="sibTrans" cxnId="{B0AE923A-A66A-4BFE-A857-4CCA81756EDC}">
      <dgm:prSet/>
      <dgm:spPr/>
      <dgm:t>
        <a:bodyPr/>
        <a:lstStyle/>
        <a:p>
          <a:endParaRPr lang="es-ES"/>
        </a:p>
      </dgm:t>
    </dgm:pt>
    <dgm:pt modelId="{D9BB565D-44DE-49BF-A365-4C6EE8B10C13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ES" sz="2000" dirty="0" err="1" smtClean="0">
              <a:solidFill>
                <a:schemeClr val="accent1">
                  <a:lumMod val="75000"/>
                </a:schemeClr>
              </a:solidFill>
            </a:rPr>
            <a:t>Specific</a:t>
          </a:r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s-ES" sz="2000" dirty="0" err="1" smtClean="0">
              <a:solidFill>
                <a:schemeClr val="accent1">
                  <a:lumMod val="75000"/>
                </a:schemeClr>
              </a:solidFill>
            </a:rPr>
            <a:t>lipid</a:t>
          </a:r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s-ES" sz="2000" dirty="0" err="1" smtClean="0">
              <a:solidFill>
                <a:schemeClr val="accent1">
                  <a:lumMod val="75000"/>
                </a:schemeClr>
              </a:solidFill>
            </a:rPr>
            <a:t>effects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709CF985-4DE0-466F-9CD4-CE94DB5E1A2F}" type="parTrans" cxnId="{5238EF0E-3495-4D64-BC1B-3B4B82486D06}">
      <dgm:prSet/>
      <dgm:spPr/>
      <dgm:t>
        <a:bodyPr/>
        <a:lstStyle/>
        <a:p>
          <a:endParaRPr lang="es-ES"/>
        </a:p>
      </dgm:t>
    </dgm:pt>
    <dgm:pt modelId="{96DE9A58-1AB9-4CBB-B6DF-E9180FC16B44}" type="sibTrans" cxnId="{5238EF0E-3495-4D64-BC1B-3B4B82486D06}">
      <dgm:prSet/>
      <dgm:spPr/>
      <dgm:t>
        <a:bodyPr/>
        <a:lstStyle/>
        <a:p>
          <a:endParaRPr lang="es-ES"/>
        </a:p>
      </dgm:t>
    </dgm:pt>
    <dgm:pt modelId="{BCB86DC3-CF1E-4D7E-ACF2-912FFC0E5AE8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ES" sz="2000" dirty="0" err="1" smtClean="0">
              <a:solidFill>
                <a:schemeClr val="accent1">
                  <a:lumMod val="75000"/>
                </a:schemeClr>
              </a:solidFill>
            </a:rPr>
            <a:t>Hidrophobic</a:t>
          </a:r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 match/</a:t>
          </a:r>
          <a:r>
            <a:rPr lang="es-ES" sz="2000" dirty="0" err="1" smtClean="0">
              <a:solidFill>
                <a:schemeClr val="accent1">
                  <a:lumMod val="75000"/>
                </a:schemeClr>
              </a:solidFill>
            </a:rPr>
            <a:t>mismatch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181306A7-836D-4BFF-8ED4-FAE2649E38F9}" type="parTrans" cxnId="{9D97D0B0-7929-4BD0-9B16-0D370349F2AD}">
      <dgm:prSet/>
      <dgm:spPr/>
      <dgm:t>
        <a:bodyPr/>
        <a:lstStyle/>
        <a:p>
          <a:endParaRPr lang="es-ES"/>
        </a:p>
      </dgm:t>
    </dgm:pt>
    <dgm:pt modelId="{24692C03-3A6A-48B5-BB16-65E71589620D}" type="sibTrans" cxnId="{9D97D0B0-7929-4BD0-9B16-0D370349F2AD}">
      <dgm:prSet/>
      <dgm:spPr/>
      <dgm:t>
        <a:bodyPr/>
        <a:lstStyle/>
        <a:p>
          <a:endParaRPr lang="es-ES"/>
        </a:p>
      </dgm:t>
    </dgm:pt>
    <dgm:pt modelId="{55D7DFF1-502D-420B-85F8-8C838674A0A6}" type="pres">
      <dgm:prSet presAssocID="{421DCBDE-09AC-43F3-8F54-C240BE5483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B22A39-D0D6-4760-AA8E-6725C48A8442}" type="pres">
      <dgm:prSet presAssocID="{129DC036-A65F-4727-ACCC-D898701DEB14}" presName="root1" presStyleCnt="0"/>
      <dgm:spPr/>
    </dgm:pt>
    <dgm:pt modelId="{472329D3-E870-4AD4-846A-7FCC0DA5D6C1}" type="pres">
      <dgm:prSet presAssocID="{129DC036-A65F-4727-ACCC-D898701DEB14}" presName="LevelOneTextNode" presStyleLbl="node0" presStyleIdx="0" presStyleCnt="1" custScaleX="14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BC99D2-4F18-4E0D-A28B-9A9788616385}" type="pres">
      <dgm:prSet presAssocID="{129DC036-A65F-4727-ACCC-D898701DEB14}" presName="level2hierChild" presStyleCnt="0"/>
      <dgm:spPr/>
    </dgm:pt>
    <dgm:pt modelId="{1D1B616A-3065-4363-9571-30066326C2D7}" type="pres">
      <dgm:prSet presAssocID="{F741E7F3-F5AB-41B2-A6A2-2F568BD613D0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43987696-322B-4F26-BB83-84A2E0466C4C}" type="pres">
      <dgm:prSet presAssocID="{F741E7F3-F5AB-41B2-A6A2-2F568BD613D0}" presName="connTx" presStyleLbl="parChTrans1D2" presStyleIdx="0" presStyleCnt="5"/>
      <dgm:spPr/>
      <dgm:t>
        <a:bodyPr/>
        <a:lstStyle/>
        <a:p>
          <a:endParaRPr lang="es-ES"/>
        </a:p>
      </dgm:t>
    </dgm:pt>
    <dgm:pt modelId="{B5EBD3DF-7CB4-424B-97D4-63FA35A71C20}" type="pres">
      <dgm:prSet presAssocID="{8FB14404-66E6-4A17-A109-661D86A6EE25}" presName="root2" presStyleCnt="0"/>
      <dgm:spPr/>
    </dgm:pt>
    <dgm:pt modelId="{B43AF7AC-BF15-47C9-B9D3-7F778B982144}" type="pres">
      <dgm:prSet presAssocID="{8FB14404-66E6-4A17-A109-661D86A6EE25}" presName="LevelTwoTextNode" presStyleLbl="node2" presStyleIdx="0" presStyleCnt="5" custScaleX="14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24893-3D74-452D-924F-12D299CD05A4}" type="pres">
      <dgm:prSet presAssocID="{8FB14404-66E6-4A17-A109-661D86A6EE25}" presName="level3hierChild" presStyleCnt="0"/>
      <dgm:spPr/>
    </dgm:pt>
    <dgm:pt modelId="{7FE48BC6-0A5D-46ED-B863-E57036697FD5}" type="pres">
      <dgm:prSet presAssocID="{9BE68157-1D5C-4DC5-8666-906509CC1F70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7F95B042-6A89-4B02-922E-C3AC6D15343A}" type="pres">
      <dgm:prSet presAssocID="{9BE68157-1D5C-4DC5-8666-906509CC1F70}" presName="connTx" presStyleLbl="parChTrans1D2" presStyleIdx="1" presStyleCnt="5"/>
      <dgm:spPr/>
      <dgm:t>
        <a:bodyPr/>
        <a:lstStyle/>
        <a:p>
          <a:endParaRPr lang="es-ES"/>
        </a:p>
      </dgm:t>
    </dgm:pt>
    <dgm:pt modelId="{FBE63E97-D14F-4611-AB0F-4FFF3EF4D9F0}" type="pres">
      <dgm:prSet presAssocID="{455BBF5F-5CDD-4B9E-BB2D-79EB53EB0339}" presName="root2" presStyleCnt="0"/>
      <dgm:spPr/>
    </dgm:pt>
    <dgm:pt modelId="{D52B8D43-BFAD-4AF5-B523-5D03C1EB195A}" type="pres">
      <dgm:prSet presAssocID="{455BBF5F-5CDD-4B9E-BB2D-79EB53EB0339}" presName="LevelTwoTextNode" presStyleLbl="node2" presStyleIdx="1" presStyleCnt="5" custScaleX="144532" custScaleY="145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9C0077-3444-412A-95EE-8C3D0C86D9AA}" type="pres">
      <dgm:prSet presAssocID="{455BBF5F-5CDD-4B9E-BB2D-79EB53EB0339}" presName="level3hierChild" presStyleCnt="0"/>
      <dgm:spPr/>
    </dgm:pt>
    <dgm:pt modelId="{F54FAC30-C743-4E1C-A519-CF6B12E954E7}" type="pres">
      <dgm:prSet presAssocID="{58D9D4AF-4527-4300-AC42-D2B15D318B55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93325A6E-4DB3-4AF6-B914-29C099EF63C2}" type="pres">
      <dgm:prSet presAssocID="{58D9D4AF-4527-4300-AC42-D2B15D318B55}" presName="connTx" presStyleLbl="parChTrans1D2" presStyleIdx="2" presStyleCnt="5"/>
      <dgm:spPr/>
      <dgm:t>
        <a:bodyPr/>
        <a:lstStyle/>
        <a:p>
          <a:endParaRPr lang="es-ES"/>
        </a:p>
      </dgm:t>
    </dgm:pt>
    <dgm:pt modelId="{8B9F4E41-206B-4A97-A916-31F38714706A}" type="pres">
      <dgm:prSet presAssocID="{1D4AD345-B381-4185-98B5-4555E8C46B90}" presName="root2" presStyleCnt="0"/>
      <dgm:spPr/>
    </dgm:pt>
    <dgm:pt modelId="{7224E54E-5318-41AA-8DA3-9A62D2AC93FA}" type="pres">
      <dgm:prSet presAssocID="{1D4AD345-B381-4185-98B5-4555E8C46B90}" presName="LevelTwoTextNode" presStyleLbl="node2" presStyleIdx="2" presStyleCnt="5" custScaleX="14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6769D4-5487-4165-85DA-17EFA55A2F5A}" type="pres">
      <dgm:prSet presAssocID="{1D4AD345-B381-4185-98B5-4555E8C46B90}" presName="level3hierChild" presStyleCnt="0"/>
      <dgm:spPr/>
    </dgm:pt>
    <dgm:pt modelId="{B705D424-D783-4D0F-9667-98BF89E46107}" type="pres">
      <dgm:prSet presAssocID="{11EB17D0-392F-4BCC-BD4E-82654DE801C8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9941E39C-D0A7-429A-910A-F69B6D9DA9F2}" type="pres">
      <dgm:prSet presAssocID="{11EB17D0-392F-4BCC-BD4E-82654DE801C8}" presName="connTx" presStyleLbl="parChTrans1D2" presStyleIdx="3" presStyleCnt="5"/>
      <dgm:spPr/>
      <dgm:t>
        <a:bodyPr/>
        <a:lstStyle/>
        <a:p>
          <a:endParaRPr lang="es-ES"/>
        </a:p>
      </dgm:t>
    </dgm:pt>
    <dgm:pt modelId="{59A06EBD-8B0D-42CC-97BD-4A1672B1332D}" type="pres">
      <dgm:prSet presAssocID="{5DE92ADF-457F-479A-86A4-45267C1314C6}" presName="root2" presStyleCnt="0"/>
      <dgm:spPr/>
    </dgm:pt>
    <dgm:pt modelId="{F3D12E43-A117-47DC-AD61-75E724CE23E6}" type="pres">
      <dgm:prSet presAssocID="{5DE92ADF-457F-479A-86A4-45267C1314C6}" presName="LevelTwoTextNode" presStyleLbl="node2" presStyleIdx="3" presStyleCnt="5" custScaleX="14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90858-A089-485E-97E3-EB17F8D77A2A}" type="pres">
      <dgm:prSet presAssocID="{5DE92ADF-457F-479A-86A4-45267C1314C6}" presName="level3hierChild" presStyleCnt="0"/>
      <dgm:spPr/>
    </dgm:pt>
    <dgm:pt modelId="{EDF31941-770B-4E94-AA29-9DBD8C3C3C26}" type="pres">
      <dgm:prSet presAssocID="{8332FFD7-4774-4EEE-907F-15AF64A1AB07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DDB0251D-19B3-45D2-9934-2BF3B9F1EA00}" type="pres">
      <dgm:prSet presAssocID="{8332FFD7-4774-4EEE-907F-15AF64A1AB07}" presName="connTx" presStyleLbl="parChTrans1D2" presStyleIdx="4" presStyleCnt="5"/>
      <dgm:spPr/>
      <dgm:t>
        <a:bodyPr/>
        <a:lstStyle/>
        <a:p>
          <a:endParaRPr lang="es-ES"/>
        </a:p>
      </dgm:t>
    </dgm:pt>
    <dgm:pt modelId="{3B8EA45C-988D-4FDC-949E-FED5E72FB0F0}" type="pres">
      <dgm:prSet presAssocID="{BBC05D50-E152-4877-B9CF-8C2A388A364C}" presName="root2" presStyleCnt="0"/>
      <dgm:spPr/>
    </dgm:pt>
    <dgm:pt modelId="{FFBFB98D-1A78-4F6F-B20F-36DAD40C70B7}" type="pres">
      <dgm:prSet presAssocID="{BBC05D50-E152-4877-B9CF-8C2A388A364C}" presName="LevelTwoTextNode" presStyleLbl="node2" presStyleIdx="4" presStyleCnt="5" custScaleX="14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2C0A33-1248-45F3-A7FB-3EC5B2CAF244}" type="pres">
      <dgm:prSet presAssocID="{BBC05D50-E152-4877-B9CF-8C2A388A364C}" presName="level3hierChild" presStyleCnt="0"/>
      <dgm:spPr/>
    </dgm:pt>
    <dgm:pt modelId="{7998A0E7-BD3D-4E72-B3EE-E83049A0A17D}" type="pres">
      <dgm:prSet presAssocID="{171509DD-CBD0-4B07-9AA6-3F06586D56AA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3874F634-2378-4818-A5D6-4F14EA04160D}" type="pres">
      <dgm:prSet presAssocID="{171509DD-CBD0-4B07-9AA6-3F06586D56AA}" presName="connTx" presStyleLbl="parChTrans1D3" presStyleIdx="0" presStyleCnt="3"/>
      <dgm:spPr/>
      <dgm:t>
        <a:bodyPr/>
        <a:lstStyle/>
        <a:p>
          <a:endParaRPr lang="es-ES"/>
        </a:p>
      </dgm:t>
    </dgm:pt>
    <dgm:pt modelId="{4BE68AFA-A7E1-4825-89CE-1941C4B6A9E8}" type="pres">
      <dgm:prSet presAssocID="{5DA14F9A-C020-48BD-9AA4-859053ABDCB9}" presName="root2" presStyleCnt="0"/>
      <dgm:spPr/>
    </dgm:pt>
    <dgm:pt modelId="{03CE148B-9B5E-420B-835D-B1E8A0191EC3}" type="pres">
      <dgm:prSet presAssocID="{5DA14F9A-C020-48BD-9AA4-859053ABDCB9}" presName="LevelTwoTextNode" presStyleLbl="node3" presStyleIdx="0" presStyleCnt="3" custScaleX="14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70ECA4-F29C-4713-B218-E4ACD93553B0}" type="pres">
      <dgm:prSet presAssocID="{5DA14F9A-C020-48BD-9AA4-859053ABDCB9}" presName="level3hierChild" presStyleCnt="0"/>
      <dgm:spPr/>
    </dgm:pt>
    <dgm:pt modelId="{A3B54CF5-6BC9-4A63-AD42-0ABF336D60D9}" type="pres">
      <dgm:prSet presAssocID="{709CF985-4DE0-466F-9CD4-CE94DB5E1A2F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AD5CAF4B-5517-4F90-8B25-CE2677F1A00F}" type="pres">
      <dgm:prSet presAssocID="{709CF985-4DE0-466F-9CD4-CE94DB5E1A2F}" presName="connTx" presStyleLbl="parChTrans1D3" presStyleIdx="1" presStyleCnt="3"/>
      <dgm:spPr/>
      <dgm:t>
        <a:bodyPr/>
        <a:lstStyle/>
        <a:p>
          <a:endParaRPr lang="es-ES"/>
        </a:p>
      </dgm:t>
    </dgm:pt>
    <dgm:pt modelId="{DF6F9FA6-273F-4D2C-B4D6-7F3760628756}" type="pres">
      <dgm:prSet presAssocID="{D9BB565D-44DE-49BF-A365-4C6EE8B10C13}" presName="root2" presStyleCnt="0"/>
      <dgm:spPr/>
    </dgm:pt>
    <dgm:pt modelId="{3ED51823-18F2-4F29-86D2-6BB71E6FC8C2}" type="pres">
      <dgm:prSet presAssocID="{D9BB565D-44DE-49BF-A365-4C6EE8B10C13}" presName="LevelTwoTextNode" presStyleLbl="node3" presStyleIdx="1" presStyleCnt="3" custScaleX="14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39F94D-C078-420A-B15E-A64138A49E10}" type="pres">
      <dgm:prSet presAssocID="{D9BB565D-44DE-49BF-A365-4C6EE8B10C13}" presName="level3hierChild" presStyleCnt="0"/>
      <dgm:spPr/>
    </dgm:pt>
    <dgm:pt modelId="{2B9FB7CB-C919-4248-B375-1C2790B78078}" type="pres">
      <dgm:prSet presAssocID="{181306A7-836D-4BFF-8ED4-FAE2649E38F9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9ABC21DF-EF7A-4173-A2F2-5FF38C0B7E0D}" type="pres">
      <dgm:prSet presAssocID="{181306A7-836D-4BFF-8ED4-FAE2649E38F9}" presName="connTx" presStyleLbl="parChTrans1D3" presStyleIdx="2" presStyleCnt="3"/>
      <dgm:spPr/>
      <dgm:t>
        <a:bodyPr/>
        <a:lstStyle/>
        <a:p>
          <a:endParaRPr lang="es-ES"/>
        </a:p>
      </dgm:t>
    </dgm:pt>
    <dgm:pt modelId="{B84535E7-38C8-4901-82AE-CB7791B9C14E}" type="pres">
      <dgm:prSet presAssocID="{BCB86DC3-CF1E-4D7E-ACF2-912FFC0E5AE8}" presName="root2" presStyleCnt="0"/>
      <dgm:spPr/>
    </dgm:pt>
    <dgm:pt modelId="{B860919E-F151-41AC-98D7-D5C7B49D5A37}" type="pres">
      <dgm:prSet presAssocID="{BCB86DC3-CF1E-4D7E-ACF2-912FFC0E5AE8}" presName="LevelTwoTextNode" presStyleLbl="node3" presStyleIdx="2" presStyleCnt="3" custScaleX="144532" custLinFactY="-149282" custLinFactNeighborX="-159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95ED1-1E2B-423C-9062-6A99DCE6CD23}" type="pres">
      <dgm:prSet presAssocID="{BCB86DC3-CF1E-4D7E-ACF2-912FFC0E5AE8}" presName="level3hierChild" presStyleCnt="0"/>
      <dgm:spPr/>
    </dgm:pt>
  </dgm:ptLst>
  <dgm:cxnLst>
    <dgm:cxn modelId="{2392067E-48B3-45E6-BF04-925328135B15}" type="presOf" srcId="{9BE68157-1D5C-4DC5-8666-906509CC1F70}" destId="{7FE48BC6-0A5D-46ED-B863-E57036697FD5}" srcOrd="0" destOrd="0" presId="urn:microsoft.com/office/officeart/2005/8/layout/hierarchy2"/>
    <dgm:cxn modelId="{78DDC501-E909-412E-93DD-99EE60FBDA63}" type="presOf" srcId="{11EB17D0-392F-4BCC-BD4E-82654DE801C8}" destId="{9941E39C-D0A7-429A-910A-F69B6D9DA9F2}" srcOrd="1" destOrd="0" presId="urn:microsoft.com/office/officeart/2005/8/layout/hierarchy2"/>
    <dgm:cxn modelId="{5238EF0E-3495-4D64-BC1B-3B4B82486D06}" srcId="{BBC05D50-E152-4877-B9CF-8C2A388A364C}" destId="{D9BB565D-44DE-49BF-A365-4C6EE8B10C13}" srcOrd="1" destOrd="0" parTransId="{709CF985-4DE0-466F-9CD4-CE94DB5E1A2F}" sibTransId="{96DE9A58-1AB9-4CBB-B6DF-E9180FC16B44}"/>
    <dgm:cxn modelId="{41A745E0-78AF-46B7-A569-246D3DC6078F}" srcId="{129DC036-A65F-4727-ACCC-D898701DEB14}" destId="{1D4AD345-B381-4185-98B5-4555E8C46B90}" srcOrd="2" destOrd="0" parTransId="{58D9D4AF-4527-4300-AC42-D2B15D318B55}" sibTransId="{5B5C3774-B133-41EF-B0EF-4015AB9374C0}"/>
    <dgm:cxn modelId="{784301E9-8C87-4B53-86D4-EA276C7295FD}" type="presOf" srcId="{709CF985-4DE0-466F-9CD4-CE94DB5E1A2F}" destId="{AD5CAF4B-5517-4F90-8B25-CE2677F1A00F}" srcOrd="1" destOrd="0" presId="urn:microsoft.com/office/officeart/2005/8/layout/hierarchy2"/>
    <dgm:cxn modelId="{31686B8E-F579-41BC-BB9C-4CAF8DF9EECF}" type="presOf" srcId="{9BE68157-1D5C-4DC5-8666-906509CC1F70}" destId="{7F95B042-6A89-4B02-922E-C3AC6D15343A}" srcOrd="1" destOrd="0" presId="urn:microsoft.com/office/officeart/2005/8/layout/hierarchy2"/>
    <dgm:cxn modelId="{1E2BE7BC-D317-4F08-8A2B-85E519E10DCD}" srcId="{129DC036-A65F-4727-ACCC-D898701DEB14}" destId="{BBC05D50-E152-4877-B9CF-8C2A388A364C}" srcOrd="4" destOrd="0" parTransId="{8332FFD7-4774-4EEE-907F-15AF64A1AB07}" sibTransId="{D83AA2BD-D3A2-47D1-A8F0-0821598DCA9C}"/>
    <dgm:cxn modelId="{7BDECB84-736B-4301-9F72-072D6ACF289C}" type="presOf" srcId="{455BBF5F-5CDD-4B9E-BB2D-79EB53EB0339}" destId="{D52B8D43-BFAD-4AF5-B523-5D03C1EB195A}" srcOrd="0" destOrd="0" presId="urn:microsoft.com/office/officeart/2005/8/layout/hierarchy2"/>
    <dgm:cxn modelId="{F7CD5713-A704-45D9-8906-6C3DD500134A}" type="presOf" srcId="{8332FFD7-4774-4EEE-907F-15AF64A1AB07}" destId="{EDF31941-770B-4E94-AA29-9DBD8C3C3C26}" srcOrd="0" destOrd="0" presId="urn:microsoft.com/office/officeart/2005/8/layout/hierarchy2"/>
    <dgm:cxn modelId="{5832C1E2-64F8-4542-8555-9C27EFBD8DE6}" type="presOf" srcId="{171509DD-CBD0-4B07-9AA6-3F06586D56AA}" destId="{7998A0E7-BD3D-4E72-B3EE-E83049A0A17D}" srcOrd="0" destOrd="0" presId="urn:microsoft.com/office/officeart/2005/8/layout/hierarchy2"/>
    <dgm:cxn modelId="{20F96C09-184F-4197-9168-81523386BC54}" type="presOf" srcId="{709CF985-4DE0-466F-9CD4-CE94DB5E1A2F}" destId="{A3B54CF5-6BC9-4A63-AD42-0ABF336D60D9}" srcOrd="0" destOrd="0" presId="urn:microsoft.com/office/officeart/2005/8/layout/hierarchy2"/>
    <dgm:cxn modelId="{0F4F214F-F293-4206-ACA6-B35B5E6A78A3}" type="presOf" srcId="{F741E7F3-F5AB-41B2-A6A2-2F568BD613D0}" destId="{1D1B616A-3065-4363-9571-30066326C2D7}" srcOrd="0" destOrd="0" presId="urn:microsoft.com/office/officeart/2005/8/layout/hierarchy2"/>
    <dgm:cxn modelId="{0E4D972E-D137-4903-BCBF-6D6A4EFB661D}" type="presOf" srcId="{181306A7-836D-4BFF-8ED4-FAE2649E38F9}" destId="{9ABC21DF-EF7A-4173-A2F2-5FF38C0B7E0D}" srcOrd="1" destOrd="0" presId="urn:microsoft.com/office/officeart/2005/8/layout/hierarchy2"/>
    <dgm:cxn modelId="{67FD9C98-802F-4270-A116-AB668821401D}" type="presOf" srcId="{8FB14404-66E6-4A17-A109-661D86A6EE25}" destId="{B43AF7AC-BF15-47C9-B9D3-7F778B982144}" srcOrd="0" destOrd="0" presId="urn:microsoft.com/office/officeart/2005/8/layout/hierarchy2"/>
    <dgm:cxn modelId="{39EC5E6C-6E38-4445-9C8E-1DA47573E387}" type="presOf" srcId="{BBC05D50-E152-4877-B9CF-8C2A388A364C}" destId="{FFBFB98D-1A78-4F6F-B20F-36DAD40C70B7}" srcOrd="0" destOrd="0" presId="urn:microsoft.com/office/officeart/2005/8/layout/hierarchy2"/>
    <dgm:cxn modelId="{10D5DFB1-3E54-4B99-A7E6-008A5611CE8E}" srcId="{129DC036-A65F-4727-ACCC-D898701DEB14}" destId="{455BBF5F-5CDD-4B9E-BB2D-79EB53EB0339}" srcOrd="1" destOrd="0" parTransId="{9BE68157-1D5C-4DC5-8666-906509CC1F70}" sibTransId="{11871413-CB35-4F0E-8098-4EB46C971331}"/>
    <dgm:cxn modelId="{5038FA79-1FC6-43A9-8510-6E6B5F91AB5D}" srcId="{129DC036-A65F-4727-ACCC-D898701DEB14}" destId="{8FB14404-66E6-4A17-A109-661D86A6EE25}" srcOrd="0" destOrd="0" parTransId="{F741E7F3-F5AB-41B2-A6A2-2F568BD613D0}" sibTransId="{C0FEBACC-64E6-4A66-A66D-5701524DE2CC}"/>
    <dgm:cxn modelId="{7742F462-9338-4543-A954-AC7BAB89E88A}" type="presOf" srcId="{D9BB565D-44DE-49BF-A365-4C6EE8B10C13}" destId="{3ED51823-18F2-4F29-86D2-6BB71E6FC8C2}" srcOrd="0" destOrd="0" presId="urn:microsoft.com/office/officeart/2005/8/layout/hierarchy2"/>
    <dgm:cxn modelId="{323A17D7-9618-4221-ADC9-B1FDFC84A6BA}" type="presOf" srcId="{11EB17D0-392F-4BCC-BD4E-82654DE801C8}" destId="{B705D424-D783-4D0F-9667-98BF89E46107}" srcOrd="0" destOrd="0" presId="urn:microsoft.com/office/officeart/2005/8/layout/hierarchy2"/>
    <dgm:cxn modelId="{9D97D0B0-7929-4BD0-9B16-0D370349F2AD}" srcId="{BBC05D50-E152-4877-B9CF-8C2A388A364C}" destId="{BCB86DC3-CF1E-4D7E-ACF2-912FFC0E5AE8}" srcOrd="2" destOrd="0" parTransId="{181306A7-836D-4BFF-8ED4-FAE2649E38F9}" sibTransId="{24692C03-3A6A-48B5-BB16-65E71589620D}"/>
    <dgm:cxn modelId="{E9684A87-A53E-4E60-AD04-0C8B73811B4C}" type="presOf" srcId="{58D9D4AF-4527-4300-AC42-D2B15D318B55}" destId="{93325A6E-4DB3-4AF6-B914-29C099EF63C2}" srcOrd="1" destOrd="0" presId="urn:microsoft.com/office/officeart/2005/8/layout/hierarchy2"/>
    <dgm:cxn modelId="{B350E350-0216-46EC-A9BC-3AC47FB8E31F}" type="presOf" srcId="{58D9D4AF-4527-4300-AC42-D2B15D318B55}" destId="{F54FAC30-C743-4E1C-A519-CF6B12E954E7}" srcOrd="0" destOrd="0" presId="urn:microsoft.com/office/officeart/2005/8/layout/hierarchy2"/>
    <dgm:cxn modelId="{A29966C6-2F57-499F-BBEF-EBE75F86057A}" srcId="{129DC036-A65F-4727-ACCC-D898701DEB14}" destId="{5DE92ADF-457F-479A-86A4-45267C1314C6}" srcOrd="3" destOrd="0" parTransId="{11EB17D0-392F-4BCC-BD4E-82654DE801C8}" sibTransId="{291D5E62-99A0-4693-8540-BCAF0BFCE822}"/>
    <dgm:cxn modelId="{19080C26-3FCC-4D3D-85C3-B8BDE5B9C901}" type="presOf" srcId="{5DA14F9A-C020-48BD-9AA4-859053ABDCB9}" destId="{03CE148B-9B5E-420B-835D-B1E8A0191EC3}" srcOrd="0" destOrd="0" presId="urn:microsoft.com/office/officeart/2005/8/layout/hierarchy2"/>
    <dgm:cxn modelId="{706592D6-C245-41F7-BFAD-6B304020FAB5}" type="presOf" srcId="{1D4AD345-B381-4185-98B5-4555E8C46B90}" destId="{7224E54E-5318-41AA-8DA3-9A62D2AC93FA}" srcOrd="0" destOrd="0" presId="urn:microsoft.com/office/officeart/2005/8/layout/hierarchy2"/>
    <dgm:cxn modelId="{54BC98DC-E94F-4006-8E35-E4C5B32BC539}" type="presOf" srcId="{F741E7F3-F5AB-41B2-A6A2-2F568BD613D0}" destId="{43987696-322B-4F26-BB83-84A2E0466C4C}" srcOrd="1" destOrd="0" presId="urn:microsoft.com/office/officeart/2005/8/layout/hierarchy2"/>
    <dgm:cxn modelId="{82F0DBB2-E91B-490B-9228-6DD5117B6B1F}" type="presOf" srcId="{129DC036-A65F-4727-ACCC-D898701DEB14}" destId="{472329D3-E870-4AD4-846A-7FCC0DA5D6C1}" srcOrd="0" destOrd="0" presId="urn:microsoft.com/office/officeart/2005/8/layout/hierarchy2"/>
    <dgm:cxn modelId="{3BFAABCA-9861-4AD7-8074-DB08E2370DBB}" type="presOf" srcId="{8332FFD7-4774-4EEE-907F-15AF64A1AB07}" destId="{DDB0251D-19B3-45D2-9934-2BF3B9F1EA00}" srcOrd="1" destOrd="0" presId="urn:microsoft.com/office/officeart/2005/8/layout/hierarchy2"/>
    <dgm:cxn modelId="{30DD3D7D-4ED3-4E5E-8096-DDC3C3409206}" type="presOf" srcId="{421DCBDE-09AC-43F3-8F54-C240BE5483D4}" destId="{55D7DFF1-502D-420B-85F8-8C838674A0A6}" srcOrd="0" destOrd="0" presId="urn:microsoft.com/office/officeart/2005/8/layout/hierarchy2"/>
    <dgm:cxn modelId="{629BA905-327C-47FF-971A-8B7027F17448}" type="presOf" srcId="{BCB86DC3-CF1E-4D7E-ACF2-912FFC0E5AE8}" destId="{B860919E-F151-41AC-98D7-D5C7B49D5A37}" srcOrd="0" destOrd="0" presId="urn:microsoft.com/office/officeart/2005/8/layout/hierarchy2"/>
    <dgm:cxn modelId="{22A52F73-4A17-41FE-AD46-557678EBFB53}" type="presOf" srcId="{5DE92ADF-457F-479A-86A4-45267C1314C6}" destId="{F3D12E43-A117-47DC-AD61-75E724CE23E6}" srcOrd="0" destOrd="0" presId="urn:microsoft.com/office/officeart/2005/8/layout/hierarchy2"/>
    <dgm:cxn modelId="{B0AE923A-A66A-4BFE-A857-4CCA81756EDC}" srcId="{421DCBDE-09AC-43F3-8F54-C240BE5483D4}" destId="{129DC036-A65F-4727-ACCC-D898701DEB14}" srcOrd="0" destOrd="0" parTransId="{C46D9C0F-123F-4D67-AD48-EEA183854C37}" sibTransId="{A8409358-957A-44BA-8337-25B6D53730D4}"/>
    <dgm:cxn modelId="{7DC4F7E9-F230-46D4-8908-757B2B671B38}" srcId="{BBC05D50-E152-4877-B9CF-8C2A388A364C}" destId="{5DA14F9A-C020-48BD-9AA4-859053ABDCB9}" srcOrd="0" destOrd="0" parTransId="{171509DD-CBD0-4B07-9AA6-3F06586D56AA}" sibTransId="{8AB21414-32C7-4DD3-B155-102D196F1B75}"/>
    <dgm:cxn modelId="{5909E081-D538-40C0-BECF-5E331B4E800D}" type="presOf" srcId="{171509DD-CBD0-4B07-9AA6-3F06586D56AA}" destId="{3874F634-2378-4818-A5D6-4F14EA04160D}" srcOrd="1" destOrd="0" presId="urn:microsoft.com/office/officeart/2005/8/layout/hierarchy2"/>
    <dgm:cxn modelId="{93AB2BB0-5AC3-4C6F-ACF4-50C5B2B5C2C9}" type="presOf" srcId="{181306A7-836D-4BFF-8ED4-FAE2649E38F9}" destId="{2B9FB7CB-C919-4248-B375-1C2790B78078}" srcOrd="0" destOrd="0" presId="urn:microsoft.com/office/officeart/2005/8/layout/hierarchy2"/>
    <dgm:cxn modelId="{2782BF72-437B-45BC-9C51-F53FD6A39253}" type="presParOf" srcId="{55D7DFF1-502D-420B-85F8-8C838674A0A6}" destId="{9DB22A39-D0D6-4760-AA8E-6725C48A8442}" srcOrd="0" destOrd="0" presId="urn:microsoft.com/office/officeart/2005/8/layout/hierarchy2"/>
    <dgm:cxn modelId="{0754B5B5-ED3C-49DA-A63B-1B1156053465}" type="presParOf" srcId="{9DB22A39-D0D6-4760-AA8E-6725C48A8442}" destId="{472329D3-E870-4AD4-846A-7FCC0DA5D6C1}" srcOrd="0" destOrd="0" presId="urn:microsoft.com/office/officeart/2005/8/layout/hierarchy2"/>
    <dgm:cxn modelId="{5EEFF036-EBAD-4D69-B3E0-DD3D4218E668}" type="presParOf" srcId="{9DB22A39-D0D6-4760-AA8E-6725C48A8442}" destId="{CEBC99D2-4F18-4E0D-A28B-9A9788616385}" srcOrd="1" destOrd="0" presId="urn:microsoft.com/office/officeart/2005/8/layout/hierarchy2"/>
    <dgm:cxn modelId="{5B0C83BA-6CFF-4BE3-BD8B-B6FFD8D50D69}" type="presParOf" srcId="{CEBC99D2-4F18-4E0D-A28B-9A9788616385}" destId="{1D1B616A-3065-4363-9571-30066326C2D7}" srcOrd="0" destOrd="0" presId="urn:microsoft.com/office/officeart/2005/8/layout/hierarchy2"/>
    <dgm:cxn modelId="{FF04EE65-76B1-472A-A9F6-8A3C8835252B}" type="presParOf" srcId="{1D1B616A-3065-4363-9571-30066326C2D7}" destId="{43987696-322B-4F26-BB83-84A2E0466C4C}" srcOrd="0" destOrd="0" presId="urn:microsoft.com/office/officeart/2005/8/layout/hierarchy2"/>
    <dgm:cxn modelId="{0E449A21-FF9C-491A-8140-1307F1DEAB01}" type="presParOf" srcId="{CEBC99D2-4F18-4E0D-A28B-9A9788616385}" destId="{B5EBD3DF-7CB4-424B-97D4-63FA35A71C20}" srcOrd="1" destOrd="0" presId="urn:microsoft.com/office/officeart/2005/8/layout/hierarchy2"/>
    <dgm:cxn modelId="{B80A6A9B-2171-4DA6-8857-20AF24233ECF}" type="presParOf" srcId="{B5EBD3DF-7CB4-424B-97D4-63FA35A71C20}" destId="{B43AF7AC-BF15-47C9-B9D3-7F778B982144}" srcOrd="0" destOrd="0" presId="urn:microsoft.com/office/officeart/2005/8/layout/hierarchy2"/>
    <dgm:cxn modelId="{B615D145-1209-4B6E-8286-03C734C0A00D}" type="presParOf" srcId="{B5EBD3DF-7CB4-424B-97D4-63FA35A71C20}" destId="{AFD24893-3D74-452D-924F-12D299CD05A4}" srcOrd="1" destOrd="0" presId="urn:microsoft.com/office/officeart/2005/8/layout/hierarchy2"/>
    <dgm:cxn modelId="{9F1C235C-FB12-47CA-A1BC-42F1B4CF625F}" type="presParOf" srcId="{CEBC99D2-4F18-4E0D-A28B-9A9788616385}" destId="{7FE48BC6-0A5D-46ED-B863-E57036697FD5}" srcOrd="2" destOrd="0" presId="urn:microsoft.com/office/officeart/2005/8/layout/hierarchy2"/>
    <dgm:cxn modelId="{DED02D12-F18A-43CE-B459-49031CF1747A}" type="presParOf" srcId="{7FE48BC6-0A5D-46ED-B863-E57036697FD5}" destId="{7F95B042-6A89-4B02-922E-C3AC6D15343A}" srcOrd="0" destOrd="0" presId="urn:microsoft.com/office/officeart/2005/8/layout/hierarchy2"/>
    <dgm:cxn modelId="{11C5600E-718C-4852-A287-EF74FABDEF8B}" type="presParOf" srcId="{CEBC99D2-4F18-4E0D-A28B-9A9788616385}" destId="{FBE63E97-D14F-4611-AB0F-4FFF3EF4D9F0}" srcOrd="3" destOrd="0" presId="urn:microsoft.com/office/officeart/2005/8/layout/hierarchy2"/>
    <dgm:cxn modelId="{5F36FB53-0739-41D0-83C9-BD280FB1DE73}" type="presParOf" srcId="{FBE63E97-D14F-4611-AB0F-4FFF3EF4D9F0}" destId="{D52B8D43-BFAD-4AF5-B523-5D03C1EB195A}" srcOrd="0" destOrd="0" presId="urn:microsoft.com/office/officeart/2005/8/layout/hierarchy2"/>
    <dgm:cxn modelId="{D5EEEAF2-8788-47A8-85B6-7BFAD943CCA5}" type="presParOf" srcId="{FBE63E97-D14F-4611-AB0F-4FFF3EF4D9F0}" destId="{DD9C0077-3444-412A-95EE-8C3D0C86D9AA}" srcOrd="1" destOrd="0" presId="urn:microsoft.com/office/officeart/2005/8/layout/hierarchy2"/>
    <dgm:cxn modelId="{4354B763-BF43-4BFC-BCCC-D75F7E571BF6}" type="presParOf" srcId="{CEBC99D2-4F18-4E0D-A28B-9A9788616385}" destId="{F54FAC30-C743-4E1C-A519-CF6B12E954E7}" srcOrd="4" destOrd="0" presId="urn:microsoft.com/office/officeart/2005/8/layout/hierarchy2"/>
    <dgm:cxn modelId="{F4DA8E85-CBDE-4FB7-A1F8-2443EB41F802}" type="presParOf" srcId="{F54FAC30-C743-4E1C-A519-CF6B12E954E7}" destId="{93325A6E-4DB3-4AF6-B914-29C099EF63C2}" srcOrd="0" destOrd="0" presId="urn:microsoft.com/office/officeart/2005/8/layout/hierarchy2"/>
    <dgm:cxn modelId="{01CCF8F8-585D-4FC0-9DDE-A2C6D4479335}" type="presParOf" srcId="{CEBC99D2-4F18-4E0D-A28B-9A9788616385}" destId="{8B9F4E41-206B-4A97-A916-31F38714706A}" srcOrd="5" destOrd="0" presId="urn:microsoft.com/office/officeart/2005/8/layout/hierarchy2"/>
    <dgm:cxn modelId="{8450D43F-F719-4B62-8638-70FC9C037972}" type="presParOf" srcId="{8B9F4E41-206B-4A97-A916-31F38714706A}" destId="{7224E54E-5318-41AA-8DA3-9A62D2AC93FA}" srcOrd="0" destOrd="0" presId="urn:microsoft.com/office/officeart/2005/8/layout/hierarchy2"/>
    <dgm:cxn modelId="{7C697F45-10FF-4C64-8195-31E56F124D99}" type="presParOf" srcId="{8B9F4E41-206B-4A97-A916-31F38714706A}" destId="{656769D4-5487-4165-85DA-17EFA55A2F5A}" srcOrd="1" destOrd="0" presId="urn:microsoft.com/office/officeart/2005/8/layout/hierarchy2"/>
    <dgm:cxn modelId="{1066D9E1-967C-499F-AEA0-304DAD2C7950}" type="presParOf" srcId="{CEBC99D2-4F18-4E0D-A28B-9A9788616385}" destId="{B705D424-D783-4D0F-9667-98BF89E46107}" srcOrd="6" destOrd="0" presId="urn:microsoft.com/office/officeart/2005/8/layout/hierarchy2"/>
    <dgm:cxn modelId="{227BDABD-B9FD-4FB5-A2DA-0ACBC6C5D07C}" type="presParOf" srcId="{B705D424-D783-4D0F-9667-98BF89E46107}" destId="{9941E39C-D0A7-429A-910A-F69B6D9DA9F2}" srcOrd="0" destOrd="0" presId="urn:microsoft.com/office/officeart/2005/8/layout/hierarchy2"/>
    <dgm:cxn modelId="{5F167C68-3615-4F9C-BF1B-5E25FB0BAAA1}" type="presParOf" srcId="{CEBC99D2-4F18-4E0D-A28B-9A9788616385}" destId="{59A06EBD-8B0D-42CC-97BD-4A1672B1332D}" srcOrd="7" destOrd="0" presId="urn:microsoft.com/office/officeart/2005/8/layout/hierarchy2"/>
    <dgm:cxn modelId="{C246E095-3547-4675-9A74-49C5F32AAC64}" type="presParOf" srcId="{59A06EBD-8B0D-42CC-97BD-4A1672B1332D}" destId="{F3D12E43-A117-47DC-AD61-75E724CE23E6}" srcOrd="0" destOrd="0" presId="urn:microsoft.com/office/officeart/2005/8/layout/hierarchy2"/>
    <dgm:cxn modelId="{178400F3-AEB4-48D3-AA18-808680F52E90}" type="presParOf" srcId="{59A06EBD-8B0D-42CC-97BD-4A1672B1332D}" destId="{12C90858-A089-485E-97E3-EB17F8D77A2A}" srcOrd="1" destOrd="0" presId="urn:microsoft.com/office/officeart/2005/8/layout/hierarchy2"/>
    <dgm:cxn modelId="{1AD9AED6-0210-40C2-9458-D449D31FB5D0}" type="presParOf" srcId="{CEBC99D2-4F18-4E0D-A28B-9A9788616385}" destId="{EDF31941-770B-4E94-AA29-9DBD8C3C3C26}" srcOrd="8" destOrd="0" presId="urn:microsoft.com/office/officeart/2005/8/layout/hierarchy2"/>
    <dgm:cxn modelId="{067BC0E7-C378-4C3C-AE23-5F71F0F586B6}" type="presParOf" srcId="{EDF31941-770B-4E94-AA29-9DBD8C3C3C26}" destId="{DDB0251D-19B3-45D2-9934-2BF3B9F1EA00}" srcOrd="0" destOrd="0" presId="urn:microsoft.com/office/officeart/2005/8/layout/hierarchy2"/>
    <dgm:cxn modelId="{F63FF4A0-2D0A-4590-9AA4-9D2551BF8B86}" type="presParOf" srcId="{CEBC99D2-4F18-4E0D-A28B-9A9788616385}" destId="{3B8EA45C-988D-4FDC-949E-FED5E72FB0F0}" srcOrd="9" destOrd="0" presId="urn:microsoft.com/office/officeart/2005/8/layout/hierarchy2"/>
    <dgm:cxn modelId="{E594CD53-7636-4876-8D5F-EEF06C36E9F1}" type="presParOf" srcId="{3B8EA45C-988D-4FDC-949E-FED5E72FB0F0}" destId="{FFBFB98D-1A78-4F6F-B20F-36DAD40C70B7}" srcOrd="0" destOrd="0" presId="urn:microsoft.com/office/officeart/2005/8/layout/hierarchy2"/>
    <dgm:cxn modelId="{F5C891A5-D055-4994-BD0F-33581518EDB0}" type="presParOf" srcId="{3B8EA45C-988D-4FDC-949E-FED5E72FB0F0}" destId="{F72C0A33-1248-45F3-A7FB-3EC5B2CAF244}" srcOrd="1" destOrd="0" presId="urn:microsoft.com/office/officeart/2005/8/layout/hierarchy2"/>
    <dgm:cxn modelId="{C70286BF-DABA-41A5-894D-E4683CF046BF}" type="presParOf" srcId="{F72C0A33-1248-45F3-A7FB-3EC5B2CAF244}" destId="{7998A0E7-BD3D-4E72-B3EE-E83049A0A17D}" srcOrd="0" destOrd="0" presId="urn:microsoft.com/office/officeart/2005/8/layout/hierarchy2"/>
    <dgm:cxn modelId="{36CBB1FC-2608-477D-BDBE-25BFF94315D0}" type="presParOf" srcId="{7998A0E7-BD3D-4E72-B3EE-E83049A0A17D}" destId="{3874F634-2378-4818-A5D6-4F14EA04160D}" srcOrd="0" destOrd="0" presId="urn:microsoft.com/office/officeart/2005/8/layout/hierarchy2"/>
    <dgm:cxn modelId="{4DE18F20-5110-43FE-B644-F1A69D930F55}" type="presParOf" srcId="{F72C0A33-1248-45F3-A7FB-3EC5B2CAF244}" destId="{4BE68AFA-A7E1-4825-89CE-1941C4B6A9E8}" srcOrd="1" destOrd="0" presId="urn:microsoft.com/office/officeart/2005/8/layout/hierarchy2"/>
    <dgm:cxn modelId="{AEA0F5D2-F653-47B0-AD29-305F6674AA74}" type="presParOf" srcId="{4BE68AFA-A7E1-4825-89CE-1941C4B6A9E8}" destId="{03CE148B-9B5E-420B-835D-B1E8A0191EC3}" srcOrd="0" destOrd="0" presId="urn:microsoft.com/office/officeart/2005/8/layout/hierarchy2"/>
    <dgm:cxn modelId="{E9287601-9DF8-4968-93EB-3DE5BE88D3FF}" type="presParOf" srcId="{4BE68AFA-A7E1-4825-89CE-1941C4B6A9E8}" destId="{5A70ECA4-F29C-4713-B218-E4ACD93553B0}" srcOrd="1" destOrd="0" presId="urn:microsoft.com/office/officeart/2005/8/layout/hierarchy2"/>
    <dgm:cxn modelId="{A9747C00-AD18-4FAA-A992-BB15BBDBCD14}" type="presParOf" srcId="{F72C0A33-1248-45F3-A7FB-3EC5B2CAF244}" destId="{A3B54CF5-6BC9-4A63-AD42-0ABF336D60D9}" srcOrd="2" destOrd="0" presId="urn:microsoft.com/office/officeart/2005/8/layout/hierarchy2"/>
    <dgm:cxn modelId="{1864F0A9-53E3-4BCE-9FEB-1E3459B82710}" type="presParOf" srcId="{A3B54CF5-6BC9-4A63-AD42-0ABF336D60D9}" destId="{AD5CAF4B-5517-4F90-8B25-CE2677F1A00F}" srcOrd="0" destOrd="0" presId="urn:microsoft.com/office/officeart/2005/8/layout/hierarchy2"/>
    <dgm:cxn modelId="{325614BF-135C-4E87-A059-9E27927DEE28}" type="presParOf" srcId="{F72C0A33-1248-45F3-A7FB-3EC5B2CAF244}" destId="{DF6F9FA6-273F-4D2C-B4D6-7F3760628756}" srcOrd="3" destOrd="0" presId="urn:microsoft.com/office/officeart/2005/8/layout/hierarchy2"/>
    <dgm:cxn modelId="{1474219C-B1DC-4DFA-82BB-9D07E7672A3D}" type="presParOf" srcId="{DF6F9FA6-273F-4D2C-B4D6-7F3760628756}" destId="{3ED51823-18F2-4F29-86D2-6BB71E6FC8C2}" srcOrd="0" destOrd="0" presId="urn:microsoft.com/office/officeart/2005/8/layout/hierarchy2"/>
    <dgm:cxn modelId="{15238882-D6CE-452E-9CE9-C3FF1E8449F0}" type="presParOf" srcId="{DF6F9FA6-273F-4D2C-B4D6-7F3760628756}" destId="{AF39F94D-C078-420A-B15E-A64138A49E10}" srcOrd="1" destOrd="0" presId="urn:microsoft.com/office/officeart/2005/8/layout/hierarchy2"/>
    <dgm:cxn modelId="{38451512-6C54-4106-9678-9F7B1448EDD4}" type="presParOf" srcId="{F72C0A33-1248-45F3-A7FB-3EC5B2CAF244}" destId="{2B9FB7CB-C919-4248-B375-1C2790B78078}" srcOrd="4" destOrd="0" presId="urn:microsoft.com/office/officeart/2005/8/layout/hierarchy2"/>
    <dgm:cxn modelId="{2F0AA480-0951-48B5-BA7C-4FEE8A8A2419}" type="presParOf" srcId="{2B9FB7CB-C919-4248-B375-1C2790B78078}" destId="{9ABC21DF-EF7A-4173-A2F2-5FF38C0B7E0D}" srcOrd="0" destOrd="0" presId="urn:microsoft.com/office/officeart/2005/8/layout/hierarchy2"/>
    <dgm:cxn modelId="{4EF184CD-D5F8-487F-A404-A8100A07AAA5}" type="presParOf" srcId="{F72C0A33-1248-45F3-A7FB-3EC5B2CAF244}" destId="{B84535E7-38C8-4901-82AE-CB7791B9C14E}" srcOrd="5" destOrd="0" presId="urn:microsoft.com/office/officeart/2005/8/layout/hierarchy2"/>
    <dgm:cxn modelId="{FB13CEBA-B07D-41EB-BE90-3054DB5B6805}" type="presParOf" srcId="{B84535E7-38C8-4901-82AE-CB7791B9C14E}" destId="{B860919E-F151-41AC-98D7-D5C7B49D5A37}" srcOrd="0" destOrd="0" presId="urn:microsoft.com/office/officeart/2005/8/layout/hierarchy2"/>
    <dgm:cxn modelId="{257B532E-9D73-488A-8D70-FB3EFE14A24B}" type="presParOf" srcId="{B84535E7-38C8-4901-82AE-CB7791B9C14E}" destId="{D3595ED1-1E2B-423C-9062-6A99DCE6CD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34A4E-1574-43FD-AFC3-AF0CA4BC6280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A3B520-28ED-4694-AB58-43C681EA201F}">
      <dgm:prSet phldrT="[Texto]" custT="1"/>
      <dgm:spPr>
        <a:solidFill>
          <a:srgbClr val="00B0F0"/>
        </a:solidFill>
      </dgm:spPr>
      <dgm:t>
        <a:bodyPr/>
        <a:lstStyle/>
        <a:p>
          <a:r>
            <a:rPr lang="en-US" sz="1600" b="1" noProof="0" dirty="0" smtClean="0">
              <a:solidFill>
                <a:schemeClr val="tx1"/>
              </a:solidFill>
            </a:rPr>
            <a:t>1) Mounting the crystal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0F1A814D-9760-4A0C-A585-EA3B71F94698}" type="parTrans" cxnId="{4B432500-099A-4AE1-8CE9-7E253133B13C}">
      <dgm:prSet/>
      <dgm:spPr/>
      <dgm:t>
        <a:bodyPr/>
        <a:lstStyle/>
        <a:p>
          <a:endParaRPr lang="es-ES"/>
        </a:p>
      </dgm:t>
    </dgm:pt>
    <dgm:pt modelId="{614B2A82-FACB-4780-B7AA-DC61B68C4DE6}" type="sibTrans" cxnId="{4B432500-099A-4AE1-8CE9-7E253133B13C}">
      <dgm:prSet/>
      <dgm:spPr/>
      <dgm:t>
        <a:bodyPr/>
        <a:lstStyle/>
        <a:p>
          <a:endParaRPr lang="es-ES"/>
        </a:p>
      </dgm:t>
    </dgm:pt>
    <dgm:pt modelId="{4013D1D5-8F2E-4CA0-A4F5-7AD555621371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 noProof="0" dirty="0" smtClean="0">
              <a:solidFill>
                <a:schemeClr val="tx1"/>
              </a:solidFill>
            </a:rPr>
            <a:t>2) X-ray generators 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178DB526-8A13-4549-99B9-8A6E80BBBF44}" type="parTrans" cxnId="{BEDD76C2-5288-451D-A96F-B9D6CD7C97E9}">
      <dgm:prSet/>
      <dgm:spPr/>
      <dgm:t>
        <a:bodyPr/>
        <a:lstStyle/>
        <a:p>
          <a:endParaRPr lang="es-ES"/>
        </a:p>
      </dgm:t>
    </dgm:pt>
    <dgm:pt modelId="{42E289BF-7652-4FAE-8A32-5AA4E4DA9A82}" type="sibTrans" cxnId="{BEDD76C2-5288-451D-A96F-B9D6CD7C97E9}">
      <dgm:prSet/>
      <dgm:spPr/>
      <dgm:t>
        <a:bodyPr/>
        <a:lstStyle/>
        <a:p>
          <a:endParaRPr lang="es-ES"/>
        </a:p>
      </dgm:t>
    </dgm:pt>
    <dgm:pt modelId="{3EEAE398-ABD2-4BA1-B0BC-DAE68EC37FD3}">
      <dgm:prSet phldrT="[Texto]" custT="1"/>
      <dgm:spPr>
        <a:solidFill>
          <a:srgbClr val="FB6A5B"/>
        </a:solidFill>
      </dgm:spPr>
      <dgm:t>
        <a:bodyPr/>
        <a:lstStyle/>
        <a:p>
          <a:r>
            <a:rPr lang="en-US" sz="1600" b="1" noProof="0" dirty="0" smtClean="0">
              <a:solidFill>
                <a:schemeClr val="tx1"/>
              </a:solidFill>
            </a:rPr>
            <a:t>3) Record with photographic film or charge-coupled device (CCD) image sensor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0DA9E801-3730-43B2-B957-27C93DA0D4E3}" type="parTrans" cxnId="{303D8329-CB7C-4321-8E38-55CB749AE250}">
      <dgm:prSet/>
      <dgm:spPr/>
      <dgm:t>
        <a:bodyPr/>
        <a:lstStyle/>
        <a:p>
          <a:endParaRPr lang="es-ES"/>
        </a:p>
      </dgm:t>
    </dgm:pt>
    <dgm:pt modelId="{4A6C4732-028A-40F6-A725-E5C7A8EEBB38}" type="sibTrans" cxnId="{303D8329-CB7C-4321-8E38-55CB749AE250}">
      <dgm:prSet/>
      <dgm:spPr/>
      <dgm:t>
        <a:bodyPr/>
        <a:lstStyle/>
        <a:p>
          <a:endParaRPr lang="es-ES"/>
        </a:p>
      </dgm:t>
    </dgm:pt>
    <dgm:pt modelId="{54873AE7-CC4F-4456-91DE-A154805558DD}">
      <dgm:prSet phldrT="[Texto]" custT="1"/>
      <dgm:spPr>
        <a:solidFill>
          <a:srgbClr val="FFC000"/>
        </a:solidFill>
      </dgm:spPr>
      <dgm:t>
        <a:bodyPr/>
        <a:lstStyle/>
        <a:p>
          <a:r>
            <a:rPr lang="en-US" sz="1600" b="1" noProof="0" dirty="0" smtClean="0">
              <a:solidFill>
                <a:schemeClr val="tx1"/>
              </a:solidFill>
            </a:rPr>
            <a:t>4) Data analysis</a:t>
          </a:r>
        </a:p>
      </dgm:t>
    </dgm:pt>
    <dgm:pt modelId="{DA63C597-DFAA-4EE0-BA2D-09152294DBC9}" type="parTrans" cxnId="{E9B0FB06-6849-41E3-A4C0-4EE41E984E22}">
      <dgm:prSet/>
      <dgm:spPr/>
      <dgm:t>
        <a:bodyPr/>
        <a:lstStyle/>
        <a:p>
          <a:endParaRPr lang="es-ES"/>
        </a:p>
      </dgm:t>
    </dgm:pt>
    <dgm:pt modelId="{DD42AFC0-6E49-4084-9E04-F760DCF37360}" type="sibTrans" cxnId="{E9B0FB06-6849-41E3-A4C0-4EE41E984E22}">
      <dgm:prSet/>
      <dgm:spPr/>
      <dgm:t>
        <a:bodyPr/>
        <a:lstStyle/>
        <a:p>
          <a:endParaRPr lang="es-ES"/>
        </a:p>
      </dgm:t>
    </dgm:pt>
    <dgm:pt modelId="{8C006082-E748-4514-8592-8EEB9CBA92C2}">
      <dgm:prSet phldrT="[Texto]" custT="1"/>
      <dgm:spPr/>
      <dgm:t>
        <a:bodyPr/>
        <a:lstStyle/>
        <a:p>
          <a:r>
            <a:rPr lang="en-US" sz="1600" b="1" noProof="0" dirty="0" smtClean="0">
              <a:solidFill>
                <a:schemeClr val="tx1"/>
              </a:solidFill>
            </a:rPr>
            <a:t>5) Data processing</a:t>
          </a:r>
        </a:p>
      </dgm:t>
    </dgm:pt>
    <dgm:pt modelId="{3D00DBAE-A78F-4F85-978B-A854C7DCD737}" type="parTrans" cxnId="{FBB5426B-C6C4-4004-8E45-E0C40660A96D}">
      <dgm:prSet/>
      <dgm:spPr/>
      <dgm:t>
        <a:bodyPr/>
        <a:lstStyle/>
        <a:p>
          <a:endParaRPr lang="es-ES"/>
        </a:p>
      </dgm:t>
    </dgm:pt>
    <dgm:pt modelId="{208D9FF1-5409-4CB8-9928-0846AFA2F067}" type="sibTrans" cxnId="{FBB5426B-C6C4-4004-8E45-E0C40660A96D}">
      <dgm:prSet/>
      <dgm:spPr/>
      <dgm:t>
        <a:bodyPr/>
        <a:lstStyle/>
        <a:p>
          <a:endParaRPr lang="es-ES"/>
        </a:p>
      </dgm:t>
    </dgm:pt>
    <dgm:pt modelId="{4D19EEA8-F1EC-44F1-9092-B5B4FF30319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b="1" noProof="0" dirty="0" smtClean="0">
              <a:solidFill>
                <a:schemeClr val="tx1"/>
              </a:solidFill>
            </a:rPr>
            <a:t>6) Model building and refinement</a:t>
          </a:r>
        </a:p>
      </dgm:t>
    </dgm:pt>
    <dgm:pt modelId="{A7CE5AC1-CA00-4254-A794-9BA2ECB83A03}" type="parTrans" cxnId="{F82AD137-3720-4CDE-8763-521D086234B4}">
      <dgm:prSet/>
      <dgm:spPr/>
      <dgm:t>
        <a:bodyPr/>
        <a:lstStyle/>
        <a:p>
          <a:endParaRPr lang="es-ES"/>
        </a:p>
      </dgm:t>
    </dgm:pt>
    <dgm:pt modelId="{4788E969-4DE9-4136-96D6-3C2309FFBFF5}" type="sibTrans" cxnId="{F82AD137-3720-4CDE-8763-521D086234B4}">
      <dgm:prSet/>
      <dgm:spPr/>
      <dgm:t>
        <a:bodyPr/>
        <a:lstStyle/>
        <a:p>
          <a:endParaRPr lang="es-ES"/>
        </a:p>
      </dgm:t>
    </dgm:pt>
    <dgm:pt modelId="{A8F94082-0206-42F8-8DDD-AAE03576A270}" type="pres">
      <dgm:prSet presAssocID="{A5E34A4E-1574-43FD-AFC3-AF0CA4BC62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EA58F2-0D53-47B2-94C2-C59C7EEB22C7}" type="pres">
      <dgm:prSet presAssocID="{4D19EEA8-F1EC-44F1-9092-B5B4FF30319D}" presName="boxAndChildren" presStyleCnt="0"/>
      <dgm:spPr/>
    </dgm:pt>
    <dgm:pt modelId="{41A59331-BFDE-4241-AC91-33CB22D51E54}" type="pres">
      <dgm:prSet presAssocID="{4D19EEA8-F1EC-44F1-9092-B5B4FF30319D}" presName="parentTextBox" presStyleLbl="node1" presStyleIdx="0" presStyleCnt="6"/>
      <dgm:spPr/>
      <dgm:t>
        <a:bodyPr/>
        <a:lstStyle/>
        <a:p>
          <a:endParaRPr lang="es-ES"/>
        </a:p>
      </dgm:t>
    </dgm:pt>
    <dgm:pt modelId="{84BE59B6-6CF9-45B9-AD61-B0F5E0E5256B}" type="pres">
      <dgm:prSet presAssocID="{208D9FF1-5409-4CB8-9928-0846AFA2F067}" presName="sp" presStyleCnt="0"/>
      <dgm:spPr/>
    </dgm:pt>
    <dgm:pt modelId="{DFE845FF-5C42-4839-BB0C-1E130004FA77}" type="pres">
      <dgm:prSet presAssocID="{8C006082-E748-4514-8592-8EEB9CBA92C2}" presName="arrowAndChildren" presStyleCnt="0"/>
      <dgm:spPr/>
    </dgm:pt>
    <dgm:pt modelId="{C72E9000-EE9A-4AB6-A9E0-68EB8E895EEA}" type="pres">
      <dgm:prSet presAssocID="{8C006082-E748-4514-8592-8EEB9CBA92C2}" presName="parentTextArrow" presStyleLbl="node1" presStyleIdx="1" presStyleCnt="6"/>
      <dgm:spPr/>
      <dgm:t>
        <a:bodyPr/>
        <a:lstStyle/>
        <a:p>
          <a:endParaRPr lang="es-ES"/>
        </a:p>
      </dgm:t>
    </dgm:pt>
    <dgm:pt modelId="{151CC64D-7F93-4CEB-BE95-E10DC2867FA0}" type="pres">
      <dgm:prSet presAssocID="{DD42AFC0-6E49-4084-9E04-F760DCF37360}" presName="sp" presStyleCnt="0"/>
      <dgm:spPr/>
    </dgm:pt>
    <dgm:pt modelId="{8A15D249-DFB8-4CF6-9612-73E5ABEEEF9F}" type="pres">
      <dgm:prSet presAssocID="{54873AE7-CC4F-4456-91DE-A154805558DD}" presName="arrowAndChildren" presStyleCnt="0"/>
      <dgm:spPr/>
    </dgm:pt>
    <dgm:pt modelId="{04125AE0-6973-403E-B026-5DD8383072DD}" type="pres">
      <dgm:prSet presAssocID="{54873AE7-CC4F-4456-91DE-A154805558DD}" presName="parentTextArrow" presStyleLbl="node1" presStyleIdx="2" presStyleCnt="6"/>
      <dgm:spPr/>
      <dgm:t>
        <a:bodyPr/>
        <a:lstStyle/>
        <a:p>
          <a:endParaRPr lang="es-ES"/>
        </a:p>
      </dgm:t>
    </dgm:pt>
    <dgm:pt modelId="{62DEEFF0-4FE9-4023-BC0A-BD5B7B5823DF}" type="pres">
      <dgm:prSet presAssocID="{4A6C4732-028A-40F6-A725-E5C7A8EEBB38}" presName="sp" presStyleCnt="0"/>
      <dgm:spPr/>
    </dgm:pt>
    <dgm:pt modelId="{93C5E40E-7049-4A7B-881D-065ADAB7CD3F}" type="pres">
      <dgm:prSet presAssocID="{3EEAE398-ABD2-4BA1-B0BC-DAE68EC37FD3}" presName="arrowAndChildren" presStyleCnt="0"/>
      <dgm:spPr/>
    </dgm:pt>
    <dgm:pt modelId="{ADB53066-EEA8-4B59-B6E4-04198937C285}" type="pres">
      <dgm:prSet presAssocID="{3EEAE398-ABD2-4BA1-B0BC-DAE68EC37FD3}" presName="parentTextArrow" presStyleLbl="node1" presStyleIdx="3" presStyleCnt="6"/>
      <dgm:spPr/>
      <dgm:t>
        <a:bodyPr/>
        <a:lstStyle/>
        <a:p>
          <a:endParaRPr lang="es-ES"/>
        </a:p>
      </dgm:t>
    </dgm:pt>
    <dgm:pt modelId="{652F0FA4-1495-48AE-8574-5FBCC9697D4C}" type="pres">
      <dgm:prSet presAssocID="{42E289BF-7652-4FAE-8A32-5AA4E4DA9A82}" presName="sp" presStyleCnt="0"/>
      <dgm:spPr/>
    </dgm:pt>
    <dgm:pt modelId="{B7739238-B208-4622-8689-0E8611B0E705}" type="pres">
      <dgm:prSet presAssocID="{4013D1D5-8F2E-4CA0-A4F5-7AD555621371}" presName="arrowAndChildren" presStyleCnt="0"/>
      <dgm:spPr/>
    </dgm:pt>
    <dgm:pt modelId="{84AB720E-CDE3-42AD-9014-DE8AB5A38B52}" type="pres">
      <dgm:prSet presAssocID="{4013D1D5-8F2E-4CA0-A4F5-7AD555621371}" presName="parentTextArrow" presStyleLbl="node1" presStyleIdx="4" presStyleCnt="6"/>
      <dgm:spPr/>
      <dgm:t>
        <a:bodyPr/>
        <a:lstStyle/>
        <a:p>
          <a:endParaRPr lang="es-ES"/>
        </a:p>
      </dgm:t>
    </dgm:pt>
    <dgm:pt modelId="{AF546981-ED85-4F4A-8754-190A62BA2573}" type="pres">
      <dgm:prSet presAssocID="{614B2A82-FACB-4780-B7AA-DC61B68C4DE6}" presName="sp" presStyleCnt="0"/>
      <dgm:spPr/>
    </dgm:pt>
    <dgm:pt modelId="{0FA1D1E1-3C54-459B-90D7-D7277A8C815F}" type="pres">
      <dgm:prSet presAssocID="{6AA3B520-28ED-4694-AB58-43C681EA201F}" presName="arrowAndChildren" presStyleCnt="0"/>
      <dgm:spPr/>
    </dgm:pt>
    <dgm:pt modelId="{B66FF9DE-A309-473E-AD6C-5A21A9511FB6}" type="pres">
      <dgm:prSet presAssocID="{6AA3B520-28ED-4694-AB58-43C681EA201F}" presName="parentTextArrow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46363B18-C560-4598-9E10-06B21B089717}" type="presOf" srcId="{6AA3B520-28ED-4694-AB58-43C681EA201F}" destId="{B66FF9DE-A309-473E-AD6C-5A21A9511FB6}" srcOrd="0" destOrd="0" presId="urn:microsoft.com/office/officeart/2005/8/layout/process4"/>
    <dgm:cxn modelId="{EAF560EA-73EA-48B9-8B47-148BB467A4B2}" type="presOf" srcId="{8C006082-E748-4514-8592-8EEB9CBA92C2}" destId="{C72E9000-EE9A-4AB6-A9E0-68EB8E895EEA}" srcOrd="0" destOrd="0" presId="urn:microsoft.com/office/officeart/2005/8/layout/process4"/>
    <dgm:cxn modelId="{00B26602-2FE3-401E-84D7-33A02D900DEA}" type="presOf" srcId="{A5E34A4E-1574-43FD-AFC3-AF0CA4BC6280}" destId="{A8F94082-0206-42F8-8DDD-AAE03576A270}" srcOrd="0" destOrd="0" presId="urn:microsoft.com/office/officeart/2005/8/layout/process4"/>
    <dgm:cxn modelId="{FBB5426B-C6C4-4004-8E45-E0C40660A96D}" srcId="{A5E34A4E-1574-43FD-AFC3-AF0CA4BC6280}" destId="{8C006082-E748-4514-8592-8EEB9CBA92C2}" srcOrd="4" destOrd="0" parTransId="{3D00DBAE-A78F-4F85-978B-A854C7DCD737}" sibTransId="{208D9FF1-5409-4CB8-9928-0846AFA2F067}"/>
    <dgm:cxn modelId="{E70624BD-C277-4A11-8D8C-6A4164176B79}" type="presOf" srcId="{4013D1D5-8F2E-4CA0-A4F5-7AD555621371}" destId="{84AB720E-CDE3-42AD-9014-DE8AB5A38B52}" srcOrd="0" destOrd="0" presId="urn:microsoft.com/office/officeart/2005/8/layout/process4"/>
    <dgm:cxn modelId="{AD9647EC-BB36-4B6C-9B9C-8FA6B62EF058}" type="presOf" srcId="{4D19EEA8-F1EC-44F1-9092-B5B4FF30319D}" destId="{41A59331-BFDE-4241-AC91-33CB22D51E54}" srcOrd="0" destOrd="0" presId="urn:microsoft.com/office/officeart/2005/8/layout/process4"/>
    <dgm:cxn modelId="{303D8329-CB7C-4321-8E38-55CB749AE250}" srcId="{A5E34A4E-1574-43FD-AFC3-AF0CA4BC6280}" destId="{3EEAE398-ABD2-4BA1-B0BC-DAE68EC37FD3}" srcOrd="2" destOrd="0" parTransId="{0DA9E801-3730-43B2-B957-27C93DA0D4E3}" sibTransId="{4A6C4732-028A-40F6-A725-E5C7A8EEBB38}"/>
    <dgm:cxn modelId="{F82AD137-3720-4CDE-8763-521D086234B4}" srcId="{A5E34A4E-1574-43FD-AFC3-AF0CA4BC6280}" destId="{4D19EEA8-F1EC-44F1-9092-B5B4FF30319D}" srcOrd="5" destOrd="0" parTransId="{A7CE5AC1-CA00-4254-A794-9BA2ECB83A03}" sibTransId="{4788E969-4DE9-4136-96D6-3C2309FFBFF5}"/>
    <dgm:cxn modelId="{E9B0FB06-6849-41E3-A4C0-4EE41E984E22}" srcId="{A5E34A4E-1574-43FD-AFC3-AF0CA4BC6280}" destId="{54873AE7-CC4F-4456-91DE-A154805558DD}" srcOrd="3" destOrd="0" parTransId="{DA63C597-DFAA-4EE0-BA2D-09152294DBC9}" sibTransId="{DD42AFC0-6E49-4084-9E04-F760DCF37360}"/>
    <dgm:cxn modelId="{BEDD76C2-5288-451D-A96F-B9D6CD7C97E9}" srcId="{A5E34A4E-1574-43FD-AFC3-AF0CA4BC6280}" destId="{4013D1D5-8F2E-4CA0-A4F5-7AD555621371}" srcOrd="1" destOrd="0" parTransId="{178DB526-8A13-4549-99B9-8A6E80BBBF44}" sibTransId="{42E289BF-7652-4FAE-8A32-5AA4E4DA9A82}"/>
    <dgm:cxn modelId="{4B432500-099A-4AE1-8CE9-7E253133B13C}" srcId="{A5E34A4E-1574-43FD-AFC3-AF0CA4BC6280}" destId="{6AA3B520-28ED-4694-AB58-43C681EA201F}" srcOrd="0" destOrd="0" parTransId="{0F1A814D-9760-4A0C-A585-EA3B71F94698}" sibTransId="{614B2A82-FACB-4780-B7AA-DC61B68C4DE6}"/>
    <dgm:cxn modelId="{64F9E32A-DFA2-4EC7-AD6B-3297A1BF5399}" type="presOf" srcId="{3EEAE398-ABD2-4BA1-B0BC-DAE68EC37FD3}" destId="{ADB53066-EEA8-4B59-B6E4-04198937C285}" srcOrd="0" destOrd="0" presId="urn:microsoft.com/office/officeart/2005/8/layout/process4"/>
    <dgm:cxn modelId="{F22E4E30-7930-4335-89F0-1A9CCDDFCAE6}" type="presOf" srcId="{54873AE7-CC4F-4456-91DE-A154805558DD}" destId="{04125AE0-6973-403E-B026-5DD8383072DD}" srcOrd="0" destOrd="0" presId="urn:microsoft.com/office/officeart/2005/8/layout/process4"/>
    <dgm:cxn modelId="{24A4DBA1-B589-408C-BDE3-E5C3F4E22EFE}" type="presParOf" srcId="{A8F94082-0206-42F8-8DDD-AAE03576A270}" destId="{59EA58F2-0D53-47B2-94C2-C59C7EEB22C7}" srcOrd="0" destOrd="0" presId="urn:microsoft.com/office/officeart/2005/8/layout/process4"/>
    <dgm:cxn modelId="{A44A5386-50D8-4891-8EF5-A350296C85F8}" type="presParOf" srcId="{59EA58F2-0D53-47B2-94C2-C59C7EEB22C7}" destId="{41A59331-BFDE-4241-AC91-33CB22D51E54}" srcOrd="0" destOrd="0" presId="urn:microsoft.com/office/officeart/2005/8/layout/process4"/>
    <dgm:cxn modelId="{CC660611-C412-4271-832C-9BA6E241537F}" type="presParOf" srcId="{A8F94082-0206-42F8-8DDD-AAE03576A270}" destId="{84BE59B6-6CF9-45B9-AD61-B0F5E0E5256B}" srcOrd="1" destOrd="0" presId="urn:microsoft.com/office/officeart/2005/8/layout/process4"/>
    <dgm:cxn modelId="{8DB26451-4371-43D4-BAEF-2A6C018FED3D}" type="presParOf" srcId="{A8F94082-0206-42F8-8DDD-AAE03576A270}" destId="{DFE845FF-5C42-4839-BB0C-1E130004FA77}" srcOrd="2" destOrd="0" presId="urn:microsoft.com/office/officeart/2005/8/layout/process4"/>
    <dgm:cxn modelId="{012EA1A4-75AD-4D9D-81C7-F38315BDFC85}" type="presParOf" srcId="{DFE845FF-5C42-4839-BB0C-1E130004FA77}" destId="{C72E9000-EE9A-4AB6-A9E0-68EB8E895EEA}" srcOrd="0" destOrd="0" presId="urn:microsoft.com/office/officeart/2005/8/layout/process4"/>
    <dgm:cxn modelId="{75DF230B-98A1-4873-8F9E-50C5B23CE170}" type="presParOf" srcId="{A8F94082-0206-42F8-8DDD-AAE03576A270}" destId="{151CC64D-7F93-4CEB-BE95-E10DC2867FA0}" srcOrd="3" destOrd="0" presId="urn:microsoft.com/office/officeart/2005/8/layout/process4"/>
    <dgm:cxn modelId="{AFB1450D-4CE3-4B17-A125-F351435E2953}" type="presParOf" srcId="{A8F94082-0206-42F8-8DDD-AAE03576A270}" destId="{8A15D249-DFB8-4CF6-9612-73E5ABEEEF9F}" srcOrd="4" destOrd="0" presId="urn:microsoft.com/office/officeart/2005/8/layout/process4"/>
    <dgm:cxn modelId="{0716CD8A-53CA-4F98-8809-5402C990F076}" type="presParOf" srcId="{8A15D249-DFB8-4CF6-9612-73E5ABEEEF9F}" destId="{04125AE0-6973-403E-B026-5DD8383072DD}" srcOrd="0" destOrd="0" presId="urn:microsoft.com/office/officeart/2005/8/layout/process4"/>
    <dgm:cxn modelId="{07878D27-CB1D-4AF8-AE7A-79A7907A6C86}" type="presParOf" srcId="{A8F94082-0206-42F8-8DDD-AAE03576A270}" destId="{62DEEFF0-4FE9-4023-BC0A-BD5B7B5823DF}" srcOrd="5" destOrd="0" presId="urn:microsoft.com/office/officeart/2005/8/layout/process4"/>
    <dgm:cxn modelId="{90605CF6-5D54-480B-9DDA-478A46DF4AA3}" type="presParOf" srcId="{A8F94082-0206-42F8-8DDD-AAE03576A270}" destId="{93C5E40E-7049-4A7B-881D-065ADAB7CD3F}" srcOrd="6" destOrd="0" presId="urn:microsoft.com/office/officeart/2005/8/layout/process4"/>
    <dgm:cxn modelId="{DFFF829F-9A07-4CC6-8C9E-302B666DBF30}" type="presParOf" srcId="{93C5E40E-7049-4A7B-881D-065ADAB7CD3F}" destId="{ADB53066-EEA8-4B59-B6E4-04198937C285}" srcOrd="0" destOrd="0" presId="urn:microsoft.com/office/officeart/2005/8/layout/process4"/>
    <dgm:cxn modelId="{2B1C0C27-71D3-42D9-8DDB-97008C1F0173}" type="presParOf" srcId="{A8F94082-0206-42F8-8DDD-AAE03576A270}" destId="{652F0FA4-1495-48AE-8574-5FBCC9697D4C}" srcOrd="7" destOrd="0" presId="urn:microsoft.com/office/officeart/2005/8/layout/process4"/>
    <dgm:cxn modelId="{72371464-032B-4619-A8C5-AEC9B810C807}" type="presParOf" srcId="{A8F94082-0206-42F8-8DDD-AAE03576A270}" destId="{B7739238-B208-4622-8689-0E8611B0E705}" srcOrd="8" destOrd="0" presId="urn:microsoft.com/office/officeart/2005/8/layout/process4"/>
    <dgm:cxn modelId="{5197BD5A-BBFC-4218-939E-F62E890188C1}" type="presParOf" srcId="{B7739238-B208-4622-8689-0E8611B0E705}" destId="{84AB720E-CDE3-42AD-9014-DE8AB5A38B52}" srcOrd="0" destOrd="0" presId="urn:microsoft.com/office/officeart/2005/8/layout/process4"/>
    <dgm:cxn modelId="{2A5349A9-C9D5-4A8D-AC58-5E61A356FDEC}" type="presParOf" srcId="{A8F94082-0206-42F8-8DDD-AAE03576A270}" destId="{AF546981-ED85-4F4A-8754-190A62BA2573}" srcOrd="9" destOrd="0" presId="urn:microsoft.com/office/officeart/2005/8/layout/process4"/>
    <dgm:cxn modelId="{391F637A-9083-4554-A07B-097D1EDD247D}" type="presParOf" srcId="{A8F94082-0206-42F8-8DDD-AAE03576A270}" destId="{0FA1D1E1-3C54-459B-90D7-D7277A8C815F}" srcOrd="10" destOrd="0" presId="urn:microsoft.com/office/officeart/2005/8/layout/process4"/>
    <dgm:cxn modelId="{37869778-4FFC-4863-86BB-58B284D6BDC9}" type="presParOf" srcId="{0FA1D1E1-3C54-459B-90D7-D7277A8C815F}" destId="{B66FF9DE-A309-473E-AD6C-5A21A9511F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B492C0-FDD5-47BD-8DAC-9E67E3393694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2110971-813D-40F0-B7D2-885063C59DE8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400" b="1" u="sng" dirty="0" smtClean="0">
              <a:solidFill>
                <a:schemeClr val="tx1"/>
              </a:solidFill>
              <a:latin typeface="+mj-lt"/>
            </a:rPr>
            <a:t>Challenges</a:t>
          </a:r>
        </a:p>
        <a:p>
          <a:pPr algn="l"/>
          <a:endParaRPr lang="es-ES" sz="1800" dirty="0">
            <a:solidFill>
              <a:schemeClr val="tx1"/>
            </a:solidFill>
          </a:endParaRPr>
        </a:p>
      </dgm:t>
    </dgm:pt>
    <dgm:pt modelId="{3DCF5780-1DC5-4C93-A224-2EB620AE95AA}" type="parTrans" cxnId="{DB657AA5-0AEF-4817-B284-A6C167477D63}">
      <dgm:prSet/>
      <dgm:spPr/>
      <dgm:t>
        <a:bodyPr/>
        <a:lstStyle/>
        <a:p>
          <a:endParaRPr lang="es-ES"/>
        </a:p>
      </dgm:t>
    </dgm:pt>
    <dgm:pt modelId="{75936AB1-65BA-4E99-93AD-63CCDB27758E}" type="sibTrans" cxnId="{DB657AA5-0AEF-4817-B284-A6C167477D63}">
      <dgm:prSet/>
      <dgm:spPr/>
      <dgm:t>
        <a:bodyPr/>
        <a:lstStyle/>
        <a:p>
          <a:endParaRPr lang="es-ES"/>
        </a:p>
      </dgm:t>
    </dgm:pt>
    <dgm:pt modelId="{754A80D2-DB90-4BAB-8E94-0FA9DD6F1D03}">
      <dgm:prSet phldrT="[Texto]" custT="1"/>
      <dgm:spPr>
        <a:solidFill>
          <a:srgbClr val="92D050"/>
        </a:solidFill>
      </dgm:spPr>
      <dgm:t>
        <a:bodyPr/>
        <a:lstStyle/>
        <a:p>
          <a:pPr algn="ctr" rtl="0"/>
          <a:r>
            <a:rPr kumimoji="0" lang="en-US" sz="2400" b="1" i="0" u="sng" strike="noStrike" cap="none" normalizeH="0" baseline="0" dirty="0" smtClean="0">
              <a:ln/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Strategies  used to solve them</a:t>
          </a:r>
          <a:endParaRPr lang="es-ES" sz="2400" b="1" u="sng" dirty="0">
            <a:solidFill>
              <a:schemeClr val="tx1"/>
            </a:solidFill>
            <a:latin typeface="+mj-lt"/>
          </a:endParaRPr>
        </a:p>
      </dgm:t>
    </dgm:pt>
    <dgm:pt modelId="{C1A911C4-D4B9-45F8-B121-77503F35CE9E}" type="parTrans" cxnId="{A8684168-F3D4-4E5B-8886-67A0BD728EEC}">
      <dgm:prSet/>
      <dgm:spPr/>
      <dgm:t>
        <a:bodyPr/>
        <a:lstStyle/>
        <a:p>
          <a:endParaRPr lang="es-ES"/>
        </a:p>
      </dgm:t>
    </dgm:pt>
    <dgm:pt modelId="{BA551CFE-6192-44BD-B728-438E2FCCE6B0}" type="sibTrans" cxnId="{A8684168-F3D4-4E5B-8886-67A0BD728EEC}">
      <dgm:prSet/>
      <dgm:spPr/>
      <dgm:t>
        <a:bodyPr/>
        <a:lstStyle/>
        <a:p>
          <a:endParaRPr lang="es-ES"/>
        </a:p>
      </dgm:t>
    </dgm:pt>
    <dgm:pt modelId="{86F58534-255D-4438-AD52-8F8AF27CEC0B}">
      <dgm:prSet custT="1"/>
      <dgm:spPr>
        <a:solidFill>
          <a:srgbClr val="00B0F0"/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Expression</a:t>
          </a:r>
          <a:endParaRPr lang="es-ES" sz="1800" dirty="0" smtClean="0">
            <a:solidFill>
              <a:schemeClr val="tx1"/>
            </a:solidFill>
            <a:latin typeface="+mj-lt"/>
          </a:endParaRPr>
        </a:p>
      </dgm:t>
    </dgm:pt>
    <dgm:pt modelId="{07467096-71D9-4422-995C-3CBC7BE324F7}" type="parTrans" cxnId="{B8685667-9966-4F5B-A423-11A05A1D89F8}">
      <dgm:prSet/>
      <dgm:spPr/>
      <dgm:t>
        <a:bodyPr/>
        <a:lstStyle/>
        <a:p>
          <a:endParaRPr lang="es-ES"/>
        </a:p>
      </dgm:t>
    </dgm:pt>
    <dgm:pt modelId="{A5EB5B5F-B55E-4658-8E0D-046D9155FE95}" type="sibTrans" cxnId="{B8685667-9966-4F5B-A423-11A05A1D89F8}">
      <dgm:prSet/>
      <dgm:spPr/>
      <dgm:t>
        <a:bodyPr/>
        <a:lstStyle/>
        <a:p>
          <a:endParaRPr lang="es-ES"/>
        </a:p>
      </dgm:t>
    </dgm:pt>
    <dgm:pt modelId="{F9E3E4BF-DDA5-4BFA-A273-A4E1C9A67C88}">
      <dgm:prSet custT="1"/>
      <dgm:spPr>
        <a:solidFill>
          <a:srgbClr val="00B0F0"/>
        </a:solidFill>
      </dgm:spPr>
      <dgm:t>
        <a:bodyPr/>
        <a:lstStyle/>
        <a:p>
          <a:pPr algn="l"/>
          <a:r>
            <a:rPr lang="en-US" sz="1800" dirty="0" err="1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Solubilization</a:t>
          </a:r>
          <a:endParaRPr lang="es-ES" sz="1800" dirty="0" smtClean="0">
            <a:solidFill>
              <a:schemeClr val="tx1"/>
            </a:solidFill>
            <a:latin typeface="+mj-lt"/>
          </a:endParaRPr>
        </a:p>
      </dgm:t>
    </dgm:pt>
    <dgm:pt modelId="{FDF118DB-B505-49D2-AD5A-7CB45120901E}" type="parTrans" cxnId="{6E56631B-36AE-4EF9-ADE0-F5163A0A971F}">
      <dgm:prSet/>
      <dgm:spPr/>
      <dgm:t>
        <a:bodyPr/>
        <a:lstStyle/>
        <a:p>
          <a:endParaRPr lang="es-ES"/>
        </a:p>
      </dgm:t>
    </dgm:pt>
    <dgm:pt modelId="{CC1EE716-1DEA-43C7-852B-AD7B50654293}" type="sibTrans" cxnId="{6E56631B-36AE-4EF9-ADE0-F5163A0A971F}">
      <dgm:prSet/>
      <dgm:spPr/>
      <dgm:t>
        <a:bodyPr/>
        <a:lstStyle/>
        <a:p>
          <a:endParaRPr lang="es-ES"/>
        </a:p>
      </dgm:t>
    </dgm:pt>
    <dgm:pt modelId="{FFCC5448-5B4E-4C6E-81E5-AD67B9BE1E95}">
      <dgm:prSet custT="1"/>
      <dgm:spPr>
        <a:solidFill>
          <a:srgbClr val="00B0F0"/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Purification</a:t>
          </a:r>
          <a:endParaRPr lang="es-ES" sz="1800" dirty="0" smtClean="0">
            <a:solidFill>
              <a:schemeClr val="tx1"/>
            </a:solidFill>
            <a:latin typeface="+mj-lt"/>
          </a:endParaRPr>
        </a:p>
      </dgm:t>
    </dgm:pt>
    <dgm:pt modelId="{CC3339DF-942D-47A4-9B82-F34C560970CE}" type="parTrans" cxnId="{F2D29024-FB69-4DCC-9EDC-D7732C2FE419}">
      <dgm:prSet/>
      <dgm:spPr/>
      <dgm:t>
        <a:bodyPr/>
        <a:lstStyle/>
        <a:p>
          <a:endParaRPr lang="es-ES"/>
        </a:p>
      </dgm:t>
    </dgm:pt>
    <dgm:pt modelId="{817A823A-9E70-4B72-957D-CE9A9F66E425}" type="sibTrans" cxnId="{F2D29024-FB69-4DCC-9EDC-D7732C2FE419}">
      <dgm:prSet/>
      <dgm:spPr/>
      <dgm:t>
        <a:bodyPr/>
        <a:lstStyle/>
        <a:p>
          <a:endParaRPr lang="es-ES"/>
        </a:p>
      </dgm:t>
    </dgm:pt>
    <dgm:pt modelId="{DA49DF36-B628-4D8E-B7AE-8FAA3B79C10A}">
      <dgm:prSet custT="1"/>
      <dgm:spPr>
        <a:solidFill>
          <a:srgbClr val="00B0F0"/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Crystallization</a:t>
          </a:r>
          <a:endParaRPr lang="es-ES" sz="1800" dirty="0" smtClean="0">
            <a:solidFill>
              <a:schemeClr val="tx1"/>
            </a:solidFill>
            <a:latin typeface="+mj-lt"/>
          </a:endParaRPr>
        </a:p>
      </dgm:t>
    </dgm:pt>
    <dgm:pt modelId="{4B6BDB72-4F07-493D-BF1C-4923F1F4E114}" type="parTrans" cxnId="{ACCBE826-CD31-4A09-AF48-5CC42F4D4447}">
      <dgm:prSet/>
      <dgm:spPr/>
      <dgm:t>
        <a:bodyPr/>
        <a:lstStyle/>
        <a:p>
          <a:endParaRPr lang="es-ES"/>
        </a:p>
      </dgm:t>
    </dgm:pt>
    <dgm:pt modelId="{AE0EBD3E-172D-470B-A829-255F493FD886}" type="sibTrans" cxnId="{ACCBE826-CD31-4A09-AF48-5CC42F4D4447}">
      <dgm:prSet/>
      <dgm:spPr/>
      <dgm:t>
        <a:bodyPr/>
        <a:lstStyle/>
        <a:p>
          <a:endParaRPr lang="es-ES"/>
        </a:p>
      </dgm:t>
    </dgm:pt>
    <dgm:pt modelId="{B8A28F75-2A01-4B04-8554-CFB540FB1567}">
      <dgm:prSet custT="1"/>
      <dgm:spPr>
        <a:solidFill>
          <a:srgbClr val="00B0F0"/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Data collection</a:t>
          </a:r>
          <a:endParaRPr lang="es-ES" sz="1800" dirty="0" smtClean="0">
            <a:solidFill>
              <a:schemeClr val="tx1"/>
            </a:solidFill>
            <a:latin typeface="+mj-lt"/>
          </a:endParaRPr>
        </a:p>
      </dgm:t>
    </dgm:pt>
    <dgm:pt modelId="{F111632E-AC5B-410C-BEE0-38CE1D1944D3}" type="parTrans" cxnId="{F7BBC5EA-D04D-456F-8A1F-7A093CE74333}">
      <dgm:prSet/>
      <dgm:spPr/>
      <dgm:t>
        <a:bodyPr/>
        <a:lstStyle/>
        <a:p>
          <a:endParaRPr lang="es-ES"/>
        </a:p>
      </dgm:t>
    </dgm:pt>
    <dgm:pt modelId="{5BA5D830-EBDC-4AA6-A09F-D02C142A904F}" type="sibTrans" cxnId="{F7BBC5EA-D04D-456F-8A1F-7A093CE74333}">
      <dgm:prSet/>
      <dgm:spPr/>
      <dgm:t>
        <a:bodyPr/>
        <a:lstStyle/>
        <a:p>
          <a:endParaRPr lang="es-ES"/>
        </a:p>
      </dgm:t>
    </dgm:pt>
    <dgm:pt modelId="{E80F6C78-55F8-4EE5-91DD-6ECEE84754F8}">
      <dgm:prSet custT="1"/>
      <dgm:spPr>
        <a:solidFill>
          <a:srgbClr val="00B0F0"/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Structure solution</a:t>
          </a:r>
          <a:endParaRPr lang="en-US" sz="1800" dirty="0" smtClean="0">
            <a:solidFill>
              <a:schemeClr val="tx1"/>
            </a:solidFill>
            <a:latin typeface="+mj-lt"/>
          </a:endParaRPr>
        </a:p>
      </dgm:t>
    </dgm:pt>
    <dgm:pt modelId="{C6A980FE-BF6F-4F6D-8F09-FAF728E27DA3}" type="parTrans" cxnId="{37EA5926-54B5-4C60-9A15-A198E1D12C1E}">
      <dgm:prSet/>
      <dgm:spPr/>
      <dgm:t>
        <a:bodyPr/>
        <a:lstStyle/>
        <a:p>
          <a:endParaRPr lang="es-ES"/>
        </a:p>
      </dgm:t>
    </dgm:pt>
    <dgm:pt modelId="{C3C3BA87-2E88-4256-B37A-CDC43B394CFB}" type="sibTrans" cxnId="{37EA5926-54B5-4C60-9A15-A198E1D12C1E}">
      <dgm:prSet/>
      <dgm:spPr/>
      <dgm:t>
        <a:bodyPr/>
        <a:lstStyle/>
        <a:p>
          <a:endParaRPr lang="es-ES"/>
        </a:p>
      </dgm:t>
    </dgm:pt>
    <dgm:pt modelId="{B9A7837F-4B77-4BEF-BD05-5ACD3DB17399}">
      <dgm:prSet custT="1"/>
      <dgm:spPr>
        <a:solidFill>
          <a:srgbClr val="92D050"/>
        </a:solidFill>
      </dgm:spPr>
      <dgm:t>
        <a:bodyPr/>
        <a:lstStyle/>
        <a:p>
          <a:pPr algn="l" rtl="0"/>
          <a:r>
            <a:rPr kumimoji="0" lang="en-US" sz="1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Protein purification </a:t>
          </a:r>
          <a:endParaRPr kumimoji="0" lang="es-ES" sz="1800" b="0" i="0" u="none" strike="noStrike" cap="none" normalizeH="0" baseline="0" dirty="0" smtClean="0">
            <a:ln/>
            <a:solidFill>
              <a:schemeClr val="tx1"/>
            </a:solidFill>
            <a:effectLst/>
            <a:latin typeface="+mj-lt"/>
          </a:endParaRPr>
        </a:p>
      </dgm:t>
    </dgm:pt>
    <dgm:pt modelId="{8F61F0E4-B655-45AE-A3A2-AF02E0A5D9E6}" type="parTrans" cxnId="{B1F3E909-2F3F-45CF-BB82-8ACBE2A3614E}">
      <dgm:prSet/>
      <dgm:spPr/>
      <dgm:t>
        <a:bodyPr/>
        <a:lstStyle/>
        <a:p>
          <a:endParaRPr lang="es-ES"/>
        </a:p>
      </dgm:t>
    </dgm:pt>
    <dgm:pt modelId="{C1B357FC-D6B4-485D-86F3-1DEC3B75CC50}" type="sibTrans" cxnId="{B1F3E909-2F3F-45CF-BB82-8ACBE2A3614E}">
      <dgm:prSet/>
      <dgm:spPr/>
      <dgm:t>
        <a:bodyPr/>
        <a:lstStyle/>
        <a:p>
          <a:endParaRPr lang="es-ES"/>
        </a:p>
      </dgm:t>
    </dgm:pt>
    <dgm:pt modelId="{7079A046-6FBF-4289-A5F9-774C2E8BE5D9}">
      <dgm:prSet custT="1"/>
      <dgm:spPr>
        <a:solidFill>
          <a:srgbClr val="92D050"/>
        </a:solidFill>
      </dgm:spPr>
      <dgm:t>
        <a:bodyPr/>
        <a:lstStyle/>
        <a:p>
          <a:pPr algn="l" rtl="0"/>
          <a:r>
            <a:rPr kumimoji="0" lang="en-US" sz="1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Use of chimeras and mutations</a:t>
          </a:r>
          <a:endParaRPr kumimoji="0" lang="es-ES" sz="1800" b="0" i="0" u="none" strike="noStrike" cap="none" normalizeH="0" baseline="0" dirty="0" smtClean="0">
            <a:ln/>
            <a:solidFill>
              <a:schemeClr val="tx1"/>
            </a:solidFill>
            <a:effectLst/>
            <a:latin typeface="+mj-lt"/>
          </a:endParaRPr>
        </a:p>
      </dgm:t>
    </dgm:pt>
    <dgm:pt modelId="{43BD2D08-F79C-4ED7-9F4F-807C6F19FFC9}" type="parTrans" cxnId="{56B90707-7D02-4580-96F7-D90517AB523C}">
      <dgm:prSet/>
      <dgm:spPr/>
      <dgm:t>
        <a:bodyPr/>
        <a:lstStyle/>
        <a:p>
          <a:endParaRPr lang="es-ES"/>
        </a:p>
      </dgm:t>
    </dgm:pt>
    <dgm:pt modelId="{E148BBB8-F19B-47DA-9CC8-38E68737277F}" type="sibTrans" cxnId="{56B90707-7D02-4580-96F7-D90517AB523C}">
      <dgm:prSet/>
      <dgm:spPr/>
      <dgm:t>
        <a:bodyPr/>
        <a:lstStyle/>
        <a:p>
          <a:endParaRPr lang="es-ES"/>
        </a:p>
      </dgm:t>
    </dgm:pt>
    <dgm:pt modelId="{015197B1-00DA-47FE-84FB-7DE660557729}">
      <dgm:prSet custT="1"/>
      <dgm:spPr>
        <a:solidFill>
          <a:srgbClr val="92D050"/>
        </a:solidFill>
      </dgm:spPr>
      <dgm:t>
        <a:bodyPr/>
        <a:lstStyle/>
        <a:p>
          <a:pPr algn="l" rtl="0"/>
          <a:r>
            <a:rPr kumimoji="0" lang="en-US" sz="1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Improving crystallography techniques of GPCR´s</a:t>
          </a:r>
          <a:endParaRPr kumimoji="0" lang="en-US" sz="1800" b="0" i="0" u="none" strike="noStrike" cap="none" normalizeH="0" baseline="0" dirty="0" smtClean="0">
            <a:ln/>
            <a:solidFill>
              <a:schemeClr val="tx1"/>
            </a:solidFill>
            <a:effectLst/>
            <a:latin typeface="+mj-lt"/>
          </a:endParaRPr>
        </a:p>
      </dgm:t>
    </dgm:pt>
    <dgm:pt modelId="{C36D7BD8-1255-4927-9D13-1D0B7BBC07F5}" type="parTrans" cxnId="{A50EA043-8C90-4937-9881-494A8CAE1FBD}">
      <dgm:prSet/>
      <dgm:spPr/>
      <dgm:t>
        <a:bodyPr/>
        <a:lstStyle/>
        <a:p>
          <a:endParaRPr lang="es-ES"/>
        </a:p>
      </dgm:t>
    </dgm:pt>
    <dgm:pt modelId="{D1600E55-1F09-4191-B669-BF2383E144FA}" type="sibTrans" cxnId="{A50EA043-8C90-4937-9881-494A8CAE1FBD}">
      <dgm:prSet/>
      <dgm:spPr/>
      <dgm:t>
        <a:bodyPr/>
        <a:lstStyle/>
        <a:p>
          <a:endParaRPr lang="es-ES"/>
        </a:p>
      </dgm:t>
    </dgm:pt>
    <dgm:pt modelId="{87C935C5-8C39-44B0-AD3C-B53D8C241AC4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400" b="1" u="sng" dirty="0" smtClean="0">
              <a:solidFill>
                <a:schemeClr val="tx1"/>
              </a:solidFill>
              <a:latin typeface="+mj-lt"/>
            </a:rPr>
            <a:t>Limitations</a:t>
          </a:r>
        </a:p>
      </dgm:t>
    </dgm:pt>
    <dgm:pt modelId="{0D03F253-A3A7-4965-A91C-9C4C0ADFDBB5}" type="parTrans" cxnId="{E822B1CA-1D50-4326-9FA2-8A328897454C}">
      <dgm:prSet/>
      <dgm:spPr/>
      <dgm:t>
        <a:bodyPr/>
        <a:lstStyle/>
        <a:p>
          <a:endParaRPr lang="es-ES"/>
        </a:p>
      </dgm:t>
    </dgm:pt>
    <dgm:pt modelId="{80D3C940-CA90-4E0C-A6E3-591F44E02332}" type="sibTrans" cxnId="{E822B1CA-1D50-4326-9FA2-8A328897454C}">
      <dgm:prSet/>
      <dgm:spPr/>
      <dgm:t>
        <a:bodyPr/>
        <a:lstStyle/>
        <a:p>
          <a:endParaRPr lang="es-ES"/>
        </a:p>
      </dgm:t>
    </dgm:pt>
    <dgm:pt modelId="{E0945390-7E3E-4AD3-AC73-47A381C20E78}">
      <dgm:prSet custT="1"/>
      <dgm:spPr>
        <a:solidFill>
          <a:srgbClr val="FFC000"/>
        </a:solidFill>
      </dgm:spPr>
      <dgm:t>
        <a:bodyPr/>
        <a:lstStyle/>
        <a:p>
          <a:pPr algn="l"/>
          <a:r>
            <a:rPr lang="en-US" sz="1800" b="0" u="none" dirty="0" smtClean="0">
              <a:solidFill>
                <a:schemeClr val="tx1"/>
              </a:solidFill>
              <a:latin typeface="+mj-lt"/>
            </a:rPr>
            <a:t>Post-translational modifications not incorporated during purification</a:t>
          </a:r>
          <a:endParaRPr lang="es-ES" sz="1800" b="0" u="none" dirty="0" smtClean="0">
            <a:solidFill>
              <a:schemeClr val="tx1"/>
            </a:solidFill>
            <a:latin typeface="+mj-lt"/>
          </a:endParaRPr>
        </a:p>
      </dgm:t>
    </dgm:pt>
    <dgm:pt modelId="{FA125E8E-32B1-4E45-8CA9-5DF3BC84B2D7}" type="parTrans" cxnId="{538CA980-73E4-49E4-B833-9F48287D8EF4}">
      <dgm:prSet/>
      <dgm:spPr/>
      <dgm:t>
        <a:bodyPr/>
        <a:lstStyle/>
        <a:p>
          <a:endParaRPr lang="es-ES"/>
        </a:p>
      </dgm:t>
    </dgm:pt>
    <dgm:pt modelId="{3552D68F-0D92-4141-B982-A420B0E842B4}" type="sibTrans" cxnId="{538CA980-73E4-49E4-B833-9F48287D8EF4}">
      <dgm:prSet/>
      <dgm:spPr/>
      <dgm:t>
        <a:bodyPr/>
        <a:lstStyle/>
        <a:p>
          <a:endParaRPr lang="es-ES"/>
        </a:p>
      </dgm:t>
    </dgm:pt>
    <dgm:pt modelId="{9E7C1689-F3CD-4411-B370-5146D1529435}">
      <dgm:prSet custT="1"/>
      <dgm:spPr>
        <a:solidFill>
          <a:srgbClr val="FFC000"/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+mj-lt"/>
            </a:rPr>
            <a:t>Truncations of loops and N-t or C-t</a:t>
          </a:r>
          <a:endParaRPr lang="es-ES" sz="1800" dirty="0" smtClean="0">
            <a:solidFill>
              <a:schemeClr val="tx1"/>
            </a:solidFill>
            <a:latin typeface="+mj-lt"/>
          </a:endParaRPr>
        </a:p>
      </dgm:t>
    </dgm:pt>
    <dgm:pt modelId="{941CAA66-9C3E-4059-99D1-BFAD8BDD4A15}" type="parTrans" cxnId="{95DA1B91-5C40-4003-9E70-9EEFD98CD83C}">
      <dgm:prSet/>
      <dgm:spPr/>
      <dgm:t>
        <a:bodyPr/>
        <a:lstStyle/>
        <a:p>
          <a:endParaRPr lang="es-ES"/>
        </a:p>
      </dgm:t>
    </dgm:pt>
    <dgm:pt modelId="{86C805AD-8B80-485E-9D00-DD61BAC92EFC}" type="sibTrans" cxnId="{95DA1B91-5C40-4003-9E70-9EEFD98CD83C}">
      <dgm:prSet/>
      <dgm:spPr/>
      <dgm:t>
        <a:bodyPr/>
        <a:lstStyle/>
        <a:p>
          <a:endParaRPr lang="es-ES"/>
        </a:p>
      </dgm:t>
    </dgm:pt>
    <dgm:pt modelId="{2CF0A211-C64F-4388-923C-A210DA934816}">
      <dgm:prSet custT="1"/>
      <dgm:spPr>
        <a:solidFill>
          <a:srgbClr val="FFC000"/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+mj-lt"/>
            </a:rPr>
            <a:t>Chimeras, mutations or the use of antibodies affect the mobility of the TM helices</a:t>
          </a:r>
          <a:endParaRPr lang="es-ES" sz="1800" dirty="0" smtClean="0">
            <a:solidFill>
              <a:schemeClr val="tx1"/>
            </a:solidFill>
            <a:latin typeface="+mj-lt"/>
          </a:endParaRPr>
        </a:p>
      </dgm:t>
    </dgm:pt>
    <dgm:pt modelId="{0FBAB664-6D7B-4829-B3FD-D3F14DEF07A0}" type="parTrans" cxnId="{54808112-849F-4544-8048-DA129AD31C80}">
      <dgm:prSet/>
      <dgm:spPr/>
      <dgm:t>
        <a:bodyPr/>
        <a:lstStyle/>
        <a:p>
          <a:endParaRPr lang="es-ES"/>
        </a:p>
      </dgm:t>
    </dgm:pt>
    <dgm:pt modelId="{35934D0A-F035-4A28-A3DA-C58EF2AEAC85}" type="sibTrans" cxnId="{54808112-849F-4544-8048-DA129AD31C80}">
      <dgm:prSet/>
      <dgm:spPr/>
      <dgm:t>
        <a:bodyPr/>
        <a:lstStyle/>
        <a:p>
          <a:endParaRPr lang="es-ES"/>
        </a:p>
      </dgm:t>
    </dgm:pt>
    <dgm:pt modelId="{6CB7A65F-E39B-4DA4-B186-D15B1D3BF631}">
      <dgm:prSet phldrT="[Texto]" custT="1"/>
      <dgm:spPr>
        <a:solidFill>
          <a:srgbClr val="92D050"/>
        </a:solidFill>
      </dgm:spPr>
      <dgm:t>
        <a:bodyPr/>
        <a:lstStyle/>
        <a:p>
          <a:pPr algn="l" rtl="0"/>
          <a:r>
            <a:rPr kumimoji="0" lang="en-US" sz="1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Expression of the protein</a:t>
          </a:r>
          <a:endParaRPr lang="es-ES" sz="1800" b="0" u="none" dirty="0">
            <a:solidFill>
              <a:schemeClr val="tx1"/>
            </a:solidFill>
            <a:latin typeface="+mj-lt"/>
          </a:endParaRPr>
        </a:p>
      </dgm:t>
    </dgm:pt>
    <dgm:pt modelId="{60C7ADC5-415C-4E6F-89D1-3252984511E8}" type="parTrans" cxnId="{E2FDEF56-9377-497D-895C-EB6741FEEF69}">
      <dgm:prSet/>
      <dgm:spPr/>
      <dgm:t>
        <a:bodyPr/>
        <a:lstStyle/>
        <a:p>
          <a:endParaRPr lang="es-ES"/>
        </a:p>
      </dgm:t>
    </dgm:pt>
    <dgm:pt modelId="{36F94A57-ADDC-4CEF-BC8F-6973C6C648C8}" type="sibTrans" cxnId="{E2FDEF56-9377-497D-895C-EB6741FEEF69}">
      <dgm:prSet/>
      <dgm:spPr/>
      <dgm:t>
        <a:bodyPr/>
        <a:lstStyle/>
        <a:p>
          <a:endParaRPr lang="es-ES"/>
        </a:p>
      </dgm:t>
    </dgm:pt>
    <dgm:pt modelId="{6EE181D7-FF29-45D5-B902-E0E4DFA52BBD}">
      <dgm:prSet custT="1"/>
      <dgm:spPr>
        <a:solidFill>
          <a:srgbClr val="00B0F0"/>
        </a:solidFill>
      </dgm:spPr>
      <dgm:t>
        <a:bodyPr/>
        <a:lstStyle/>
        <a:p>
          <a:pPr algn="l"/>
          <a:endParaRPr lang="es-ES" sz="1800" dirty="0" smtClean="0">
            <a:solidFill>
              <a:schemeClr val="tx1"/>
            </a:solidFill>
            <a:latin typeface="+mj-lt"/>
          </a:endParaRPr>
        </a:p>
      </dgm:t>
    </dgm:pt>
    <dgm:pt modelId="{2F77ACFD-CE84-4CDB-9CC7-89A0CA125119}" type="parTrans" cxnId="{A9CB432C-44FB-43B3-B2F8-B0CCB173D8C8}">
      <dgm:prSet/>
      <dgm:spPr/>
      <dgm:t>
        <a:bodyPr/>
        <a:lstStyle/>
        <a:p>
          <a:endParaRPr lang="es-ES"/>
        </a:p>
      </dgm:t>
    </dgm:pt>
    <dgm:pt modelId="{DB72DF0B-C314-41B5-ABDC-82C6EC0ACE90}" type="sibTrans" cxnId="{A9CB432C-44FB-43B3-B2F8-B0CCB173D8C8}">
      <dgm:prSet/>
      <dgm:spPr/>
      <dgm:t>
        <a:bodyPr/>
        <a:lstStyle/>
        <a:p>
          <a:endParaRPr lang="es-ES"/>
        </a:p>
      </dgm:t>
    </dgm:pt>
    <dgm:pt modelId="{365B312E-CC71-4C12-888B-81FF03680520}" type="pres">
      <dgm:prSet presAssocID="{FDB492C0-FDD5-47BD-8DAC-9E67E33936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C52E9E-8BD0-4D5A-B1EA-A347B1986DE6}" type="pres">
      <dgm:prSet presAssocID="{D2110971-813D-40F0-B7D2-885063C59D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34F8C5-68AB-4E8A-A8C4-E7B597844974}" type="pres">
      <dgm:prSet presAssocID="{75936AB1-65BA-4E99-93AD-63CCDB27758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91BB3B72-CC3C-487C-A029-AEE623C01788}" type="pres">
      <dgm:prSet presAssocID="{75936AB1-65BA-4E99-93AD-63CCDB27758E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87379E4B-3B0E-4BB6-ABBF-0C83DF7D977B}" type="pres">
      <dgm:prSet presAssocID="{754A80D2-DB90-4BAB-8E94-0FA9DD6F1D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DE2AA-60FE-48D2-BF11-7BCED241D9BE}" type="pres">
      <dgm:prSet presAssocID="{BA551CFE-6192-44BD-B728-438E2FCCE6B0}" presName="sibTrans" presStyleLbl="sibTrans2D1" presStyleIdx="1" presStyleCnt="2"/>
      <dgm:spPr/>
      <dgm:t>
        <a:bodyPr/>
        <a:lstStyle/>
        <a:p>
          <a:endParaRPr lang="es-ES"/>
        </a:p>
      </dgm:t>
    </dgm:pt>
    <dgm:pt modelId="{7D27E2E3-429F-4A95-A2CE-EAA4D1F14DE9}" type="pres">
      <dgm:prSet presAssocID="{BA551CFE-6192-44BD-B728-438E2FCCE6B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3628D1C2-A36D-4445-B0F4-B20FEAA6DF70}" type="pres">
      <dgm:prSet presAssocID="{87C935C5-8C39-44B0-AD3C-B53D8C241A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D253AB-8900-431B-84C0-C0B046BCF47D}" type="presOf" srcId="{FDB492C0-FDD5-47BD-8DAC-9E67E3393694}" destId="{365B312E-CC71-4C12-888B-81FF03680520}" srcOrd="0" destOrd="0" presId="urn:microsoft.com/office/officeart/2005/8/layout/process1"/>
    <dgm:cxn modelId="{35BADADA-5F47-4323-86C4-0D101377BB0A}" type="presOf" srcId="{E0945390-7E3E-4AD3-AC73-47A381C20E78}" destId="{3628D1C2-A36D-4445-B0F4-B20FEAA6DF70}" srcOrd="0" destOrd="1" presId="urn:microsoft.com/office/officeart/2005/8/layout/process1"/>
    <dgm:cxn modelId="{F7BBC5EA-D04D-456F-8A1F-7A093CE74333}" srcId="{D2110971-813D-40F0-B7D2-885063C59DE8}" destId="{B8A28F75-2A01-4B04-8554-CFB540FB1567}" srcOrd="5" destOrd="0" parTransId="{F111632E-AC5B-410C-BEE0-38CE1D1944D3}" sibTransId="{5BA5D830-EBDC-4AA6-A09F-D02C142A904F}"/>
    <dgm:cxn modelId="{4C8BED4B-D939-41E6-AD06-09B5FE5CD418}" type="presOf" srcId="{87C935C5-8C39-44B0-AD3C-B53D8C241AC4}" destId="{3628D1C2-A36D-4445-B0F4-B20FEAA6DF70}" srcOrd="0" destOrd="0" presId="urn:microsoft.com/office/officeart/2005/8/layout/process1"/>
    <dgm:cxn modelId="{669C81BE-D938-445A-9018-2C7A27767E74}" type="presOf" srcId="{754A80D2-DB90-4BAB-8E94-0FA9DD6F1D03}" destId="{87379E4B-3B0E-4BB6-ABBF-0C83DF7D977B}" srcOrd="0" destOrd="0" presId="urn:microsoft.com/office/officeart/2005/8/layout/process1"/>
    <dgm:cxn modelId="{87670877-5483-45B6-A404-B8F08AF6C0F1}" type="presOf" srcId="{BA551CFE-6192-44BD-B728-438E2FCCE6B0}" destId="{3ECDE2AA-60FE-48D2-BF11-7BCED241D9BE}" srcOrd="0" destOrd="0" presId="urn:microsoft.com/office/officeart/2005/8/layout/process1"/>
    <dgm:cxn modelId="{5276D24D-2554-4C5A-B462-D5F0C6E67228}" type="presOf" srcId="{B8A28F75-2A01-4B04-8554-CFB540FB1567}" destId="{30C52E9E-8BD0-4D5A-B1EA-A347B1986DE6}" srcOrd="0" destOrd="6" presId="urn:microsoft.com/office/officeart/2005/8/layout/process1"/>
    <dgm:cxn modelId="{B8685667-9966-4F5B-A423-11A05A1D89F8}" srcId="{D2110971-813D-40F0-B7D2-885063C59DE8}" destId="{86F58534-255D-4438-AD52-8F8AF27CEC0B}" srcOrd="1" destOrd="0" parTransId="{07467096-71D9-4422-995C-3CBC7BE324F7}" sibTransId="{A5EB5B5F-B55E-4658-8E0D-046D9155FE95}"/>
    <dgm:cxn modelId="{A50EA043-8C90-4937-9881-494A8CAE1FBD}" srcId="{754A80D2-DB90-4BAB-8E94-0FA9DD6F1D03}" destId="{015197B1-00DA-47FE-84FB-7DE660557729}" srcOrd="3" destOrd="0" parTransId="{C36D7BD8-1255-4927-9D13-1D0B7BBC07F5}" sibTransId="{D1600E55-1F09-4191-B669-BF2383E144FA}"/>
    <dgm:cxn modelId="{38C9F5F7-F879-4587-9318-5F3B4C1333DC}" type="presOf" srcId="{86F58534-255D-4438-AD52-8F8AF27CEC0B}" destId="{30C52E9E-8BD0-4D5A-B1EA-A347B1986DE6}" srcOrd="0" destOrd="2" presId="urn:microsoft.com/office/officeart/2005/8/layout/process1"/>
    <dgm:cxn modelId="{1F2DBD28-7C0D-435A-BBF9-26068CF4FE46}" type="presOf" srcId="{015197B1-00DA-47FE-84FB-7DE660557729}" destId="{87379E4B-3B0E-4BB6-ABBF-0C83DF7D977B}" srcOrd="0" destOrd="4" presId="urn:microsoft.com/office/officeart/2005/8/layout/process1"/>
    <dgm:cxn modelId="{1062A4A4-3497-4485-9C3C-4437DADDA1E9}" type="presOf" srcId="{75936AB1-65BA-4E99-93AD-63CCDB27758E}" destId="{91BB3B72-CC3C-487C-A029-AEE623C01788}" srcOrd="1" destOrd="0" presId="urn:microsoft.com/office/officeart/2005/8/layout/process1"/>
    <dgm:cxn modelId="{6E56631B-36AE-4EF9-ADE0-F5163A0A971F}" srcId="{D2110971-813D-40F0-B7D2-885063C59DE8}" destId="{F9E3E4BF-DDA5-4BFA-A273-A4E1C9A67C88}" srcOrd="2" destOrd="0" parTransId="{FDF118DB-B505-49D2-AD5A-7CB45120901E}" sibTransId="{CC1EE716-1DEA-43C7-852B-AD7B50654293}"/>
    <dgm:cxn modelId="{FBD92AB1-6BCC-4F95-B60E-D06397E5ABED}" type="presOf" srcId="{7079A046-6FBF-4289-A5F9-774C2E8BE5D9}" destId="{87379E4B-3B0E-4BB6-ABBF-0C83DF7D977B}" srcOrd="0" destOrd="3" presId="urn:microsoft.com/office/officeart/2005/8/layout/process1"/>
    <dgm:cxn modelId="{767EAE43-3DA5-43E6-BE2B-34CAF8FA6EDA}" type="presOf" srcId="{6EE181D7-FF29-45D5-B902-E0E4DFA52BBD}" destId="{30C52E9E-8BD0-4D5A-B1EA-A347B1986DE6}" srcOrd="0" destOrd="1" presId="urn:microsoft.com/office/officeart/2005/8/layout/process1"/>
    <dgm:cxn modelId="{57D2E5CA-A11F-4CF5-AF6E-DBF28D7F32F6}" type="presOf" srcId="{FFCC5448-5B4E-4C6E-81E5-AD67B9BE1E95}" destId="{30C52E9E-8BD0-4D5A-B1EA-A347B1986DE6}" srcOrd="0" destOrd="4" presId="urn:microsoft.com/office/officeart/2005/8/layout/process1"/>
    <dgm:cxn modelId="{8DD4D160-B5C6-4D0E-8B32-685853436F32}" type="presOf" srcId="{E80F6C78-55F8-4EE5-91DD-6ECEE84754F8}" destId="{30C52E9E-8BD0-4D5A-B1EA-A347B1986DE6}" srcOrd="0" destOrd="7" presId="urn:microsoft.com/office/officeart/2005/8/layout/process1"/>
    <dgm:cxn modelId="{F9F3E04E-B9EE-4DFD-9DE7-3390C5401BED}" type="presOf" srcId="{D2110971-813D-40F0-B7D2-885063C59DE8}" destId="{30C52E9E-8BD0-4D5A-B1EA-A347B1986DE6}" srcOrd="0" destOrd="0" presId="urn:microsoft.com/office/officeart/2005/8/layout/process1"/>
    <dgm:cxn modelId="{DEE64A8A-B428-4A37-86B9-D04B5C3D3277}" type="presOf" srcId="{DA49DF36-B628-4D8E-B7AE-8FAA3B79C10A}" destId="{30C52E9E-8BD0-4D5A-B1EA-A347B1986DE6}" srcOrd="0" destOrd="5" presId="urn:microsoft.com/office/officeart/2005/8/layout/process1"/>
    <dgm:cxn modelId="{A8684168-F3D4-4E5B-8886-67A0BD728EEC}" srcId="{FDB492C0-FDD5-47BD-8DAC-9E67E3393694}" destId="{754A80D2-DB90-4BAB-8E94-0FA9DD6F1D03}" srcOrd="1" destOrd="0" parTransId="{C1A911C4-D4B9-45F8-B121-77503F35CE9E}" sibTransId="{BA551CFE-6192-44BD-B728-438E2FCCE6B0}"/>
    <dgm:cxn modelId="{E822B1CA-1D50-4326-9FA2-8A328897454C}" srcId="{FDB492C0-FDD5-47BD-8DAC-9E67E3393694}" destId="{87C935C5-8C39-44B0-AD3C-B53D8C241AC4}" srcOrd="2" destOrd="0" parTransId="{0D03F253-A3A7-4965-A91C-9C4C0ADFDBB5}" sibTransId="{80D3C940-CA90-4E0C-A6E3-591F44E02332}"/>
    <dgm:cxn modelId="{ACCBE826-CD31-4A09-AF48-5CC42F4D4447}" srcId="{D2110971-813D-40F0-B7D2-885063C59DE8}" destId="{DA49DF36-B628-4D8E-B7AE-8FAA3B79C10A}" srcOrd="4" destOrd="0" parTransId="{4B6BDB72-4F07-493D-BF1C-4923F1F4E114}" sibTransId="{AE0EBD3E-172D-470B-A829-255F493FD886}"/>
    <dgm:cxn modelId="{B1F3E909-2F3F-45CF-BB82-8ACBE2A3614E}" srcId="{754A80D2-DB90-4BAB-8E94-0FA9DD6F1D03}" destId="{B9A7837F-4B77-4BEF-BD05-5ACD3DB17399}" srcOrd="1" destOrd="0" parTransId="{8F61F0E4-B655-45AE-A3A2-AF02E0A5D9E6}" sibTransId="{C1B357FC-D6B4-485D-86F3-1DEC3B75CC50}"/>
    <dgm:cxn modelId="{54808112-849F-4544-8048-DA129AD31C80}" srcId="{87C935C5-8C39-44B0-AD3C-B53D8C241AC4}" destId="{2CF0A211-C64F-4388-923C-A210DA934816}" srcOrd="2" destOrd="0" parTransId="{0FBAB664-6D7B-4829-B3FD-D3F14DEF07A0}" sibTransId="{35934D0A-F035-4A28-A3DA-C58EF2AEAC85}"/>
    <dgm:cxn modelId="{5BE08113-7934-44E0-BCBC-5B629F86B560}" type="presOf" srcId="{75936AB1-65BA-4E99-93AD-63CCDB27758E}" destId="{4334F8C5-68AB-4E8A-A8C4-E7B597844974}" srcOrd="0" destOrd="0" presId="urn:microsoft.com/office/officeart/2005/8/layout/process1"/>
    <dgm:cxn modelId="{F2D29024-FB69-4DCC-9EDC-D7732C2FE419}" srcId="{D2110971-813D-40F0-B7D2-885063C59DE8}" destId="{FFCC5448-5B4E-4C6E-81E5-AD67B9BE1E95}" srcOrd="3" destOrd="0" parTransId="{CC3339DF-942D-47A4-9B82-F34C560970CE}" sibTransId="{817A823A-9E70-4B72-957D-CE9A9F66E425}"/>
    <dgm:cxn modelId="{44070A20-44F5-480F-B632-9ADBE456DC90}" type="presOf" srcId="{2CF0A211-C64F-4388-923C-A210DA934816}" destId="{3628D1C2-A36D-4445-B0F4-B20FEAA6DF70}" srcOrd="0" destOrd="3" presId="urn:microsoft.com/office/officeart/2005/8/layout/process1"/>
    <dgm:cxn modelId="{56B90707-7D02-4580-96F7-D90517AB523C}" srcId="{754A80D2-DB90-4BAB-8E94-0FA9DD6F1D03}" destId="{7079A046-6FBF-4289-A5F9-774C2E8BE5D9}" srcOrd="2" destOrd="0" parTransId="{43BD2D08-F79C-4ED7-9F4F-807C6F19FFC9}" sibTransId="{E148BBB8-F19B-47DA-9CC8-38E68737277F}"/>
    <dgm:cxn modelId="{E2FDEF56-9377-497D-895C-EB6741FEEF69}" srcId="{754A80D2-DB90-4BAB-8E94-0FA9DD6F1D03}" destId="{6CB7A65F-E39B-4DA4-B186-D15B1D3BF631}" srcOrd="0" destOrd="0" parTransId="{60C7ADC5-415C-4E6F-89D1-3252984511E8}" sibTransId="{36F94A57-ADDC-4CEF-BC8F-6973C6C648C8}"/>
    <dgm:cxn modelId="{DB657AA5-0AEF-4817-B284-A6C167477D63}" srcId="{FDB492C0-FDD5-47BD-8DAC-9E67E3393694}" destId="{D2110971-813D-40F0-B7D2-885063C59DE8}" srcOrd="0" destOrd="0" parTransId="{3DCF5780-1DC5-4C93-A224-2EB620AE95AA}" sibTransId="{75936AB1-65BA-4E99-93AD-63CCDB27758E}"/>
    <dgm:cxn modelId="{4B59B90D-6E5A-467C-A9CD-9AE39DE053F1}" type="presOf" srcId="{9E7C1689-F3CD-4411-B370-5146D1529435}" destId="{3628D1C2-A36D-4445-B0F4-B20FEAA6DF70}" srcOrd="0" destOrd="2" presId="urn:microsoft.com/office/officeart/2005/8/layout/process1"/>
    <dgm:cxn modelId="{538CA980-73E4-49E4-B833-9F48287D8EF4}" srcId="{87C935C5-8C39-44B0-AD3C-B53D8C241AC4}" destId="{E0945390-7E3E-4AD3-AC73-47A381C20E78}" srcOrd="0" destOrd="0" parTransId="{FA125E8E-32B1-4E45-8CA9-5DF3BC84B2D7}" sibTransId="{3552D68F-0D92-4141-B982-A420B0E842B4}"/>
    <dgm:cxn modelId="{B7B6C7AF-930E-4A30-9925-CEF0C58114D3}" type="presOf" srcId="{6CB7A65F-E39B-4DA4-B186-D15B1D3BF631}" destId="{87379E4B-3B0E-4BB6-ABBF-0C83DF7D977B}" srcOrd="0" destOrd="1" presId="urn:microsoft.com/office/officeart/2005/8/layout/process1"/>
    <dgm:cxn modelId="{37EA5926-54B5-4C60-9A15-A198E1D12C1E}" srcId="{D2110971-813D-40F0-B7D2-885063C59DE8}" destId="{E80F6C78-55F8-4EE5-91DD-6ECEE84754F8}" srcOrd="6" destOrd="0" parTransId="{C6A980FE-BF6F-4F6D-8F09-FAF728E27DA3}" sibTransId="{C3C3BA87-2E88-4256-B37A-CDC43B394CFB}"/>
    <dgm:cxn modelId="{C8BC1C46-1539-4102-A0A4-53C55652AC61}" type="presOf" srcId="{B9A7837F-4B77-4BEF-BD05-5ACD3DB17399}" destId="{87379E4B-3B0E-4BB6-ABBF-0C83DF7D977B}" srcOrd="0" destOrd="2" presId="urn:microsoft.com/office/officeart/2005/8/layout/process1"/>
    <dgm:cxn modelId="{8442A5BD-99D0-4878-B888-E058C2724669}" type="presOf" srcId="{BA551CFE-6192-44BD-B728-438E2FCCE6B0}" destId="{7D27E2E3-429F-4A95-A2CE-EAA4D1F14DE9}" srcOrd="1" destOrd="0" presId="urn:microsoft.com/office/officeart/2005/8/layout/process1"/>
    <dgm:cxn modelId="{41584603-11BB-4EF7-9FD2-5F2188F8D2BE}" type="presOf" srcId="{F9E3E4BF-DDA5-4BFA-A273-A4E1C9A67C88}" destId="{30C52E9E-8BD0-4D5A-B1EA-A347B1986DE6}" srcOrd="0" destOrd="3" presId="urn:microsoft.com/office/officeart/2005/8/layout/process1"/>
    <dgm:cxn modelId="{95DA1B91-5C40-4003-9E70-9EEFD98CD83C}" srcId="{87C935C5-8C39-44B0-AD3C-B53D8C241AC4}" destId="{9E7C1689-F3CD-4411-B370-5146D1529435}" srcOrd="1" destOrd="0" parTransId="{941CAA66-9C3E-4059-99D1-BFAD8BDD4A15}" sibTransId="{86C805AD-8B80-485E-9D00-DD61BAC92EFC}"/>
    <dgm:cxn modelId="{A9CB432C-44FB-43B3-B2F8-B0CCB173D8C8}" srcId="{D2110971-813D-40F0-B7D2-885063C59DE8}" destId="{6EE181D7-FF29-45D5-B902-E0E4DFA52BBD}" srcOrd="0" destOrd="0" parTransId="{2F77ACFD-CE84-4CDB-9CC7-89A0CA125119}" sibTransId="{DB72DF0B-C314-41B5-ABDC-82C6EC0ACE90}"/>
    <dgm:cxn modelId="{C7676D28-09BF-45A9-B830-331978A24A17}" type="presParOf" srcId="{365B312E-CC71-4C12-888B-81FF03680520}" destId="{30C52E9E-8BD0-4D5A-B1EA-A347B1986DE6}" srcOrd="0" destOrd="0" presId="urn:microsoft.com/office/officeart/2005/8/layout/process1"/>
    <dgm:cxn modelId="{8376BD40-4EB0-4B84-86F9-EF7CA5A4694F}" type="presParOf" srcId="{365B312E-CC71-4C12-888B-81FF03680520}" destId="{4334F8C5-68AB-4E8A-A8C4-E7B597844974}" srcOrd="1" destOrd="0" presId="urn:microsoft.com/office/officeart/2005/8/layout/process1"/>
    <dgm:cxn modelId="{6340B341-3071-471A-A2C5-79C214B909DB}" type="presParOf" srcId="{4334F8C5-68AB-4E8A-A8C4-E7B597844974}" destId="{91BB3B72-CC3C-487C-A029-AEE623C01788}" srcOrd="0" destOrd="0" presId="urn:microsoft.com/office/officeart/2005/8/layout/process1"/>
    <dgm:cxn modelId="{45BF1F97-FF76-46E3-AE40-C7D8752D51A8}" type="presParOf" srcId="{365B312E-CC71-4C12-888B-81FF03680520}" destId="{87379E4B-3B0E-4BB6-ABBF-0C83DF7D977B}" srcOrd="2" destOrd="0" presId="urn:microsoft.com/office/officeart/2005/8/layout/process1"/>
    <dgm:cxn modelId="{FD6C16F2-FF30-4F93-BD75-CC2D4F853FD6}" type="presParOf" srcId="{365B312E-CC71-4C12-888B-81FF03680520}" destId="{3ECDE2AA-60FE-48D2-BF11-7BCED241D9BE}" srcOrd="3" destOrd="0" presId="urn:microsoft.com/office/officeart/2005/8/layout/process1"/>
    <dgm:cxn modelId="{C1EA2436-48F8-4510-BE6C-A326847D5342}" type="presParOf" srcId="{3ECDE2AA-60FE-48D2-BF11-7BCED241D9BE}" destId="{7D27E2E3-429F-4A95-A2CE-EAA4D1F14DE9}" srcOrd="0" destOrd="0" presId="urn:microsoft.com/office/officeart/2005/8/layout/process1"/>
    <dgm:cxn modelId="{B2E4FFBF-2872-4D51-8172-B0DA24C6EDAF}" type="presParOf" srcId="{365B312E-CC71-4C12-888B-81FF03680520}" destId="{3628D1C2-A36D-4445-B0F4-B20FEAA6DF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BE42BF-E9B6-4570-8B46-9076EE0401C3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3476CA6-D076-421D-AB7C-A00C2152F0FB}">
      <dgm:prSet phldrT="[Text]" custT="1"/>
      <dgm:spPr/>
      <dgm:t>
        <a:bodyPr/>
        <a:lstStyle/>
        <a:p>
          <a:r>
            <a:rPr lang="ca-ES" sz="2400" dirty="0" err="1" smtClean="0"/>
            <a:t>Pdb</a:t>
          </a:r>
          <a:r>
            <a:rPr lang="ca-ES" sz="2400" dirty="0" smtClean="0"/>
            <a:t> label 2RH1</a:t>
          </a:r>
          <a:endParaRPr lang="es-ES" sz="2400" dirty="0"/>
        </a:p>
      </dgm:t>
    </dgm:pt>
    <dgm:pt modelId="{66ECC956-071C-4C87-9C22-B8CAA6890618}" type="parTrans" cxnId="{F4649CB9-1206-461A-A3CC-4895AE2673DB}">
      <dgm:prSet/>
      <dgm:spPr/>
      <dgm:t>
        <a:bodyPr/>
        <a:lstStyle/>
        <a:p>
          <a:endParaRPr lang="es-ES"/>
        </a:p>
      </dgm:t>
    </dgm:pt>
    <dgm:pt modelId="{2CC1379C-F02A-4186-B635-F370D3DDA4E6}" type="sibTrans" cxnId="{F4649CB9-1206-461A-A3CC-4895AE2673DB}">
      <dgm:prSet/>
      <dgm:spPr/>
      <dgm:t>
        <a:bodyPr/>
        <a:lstStyle/>
        <a:p>
          <a:endParaRPr lang="es-ES"/>
        </a:p>
      </dgm:t>
    </dgm:pt>
    <dgm:pt modelId="{384B15AD-8E69-4133-A8A0-3B5DCCCE8870}">
      <dgm:prSet phldrT="[Text]"/>
      <dgm:spPr/>
      <dgm:t>
        <a:bodyPr/>
        <a:lstStyle/>
        <a:p>
          <a:r>
            <a:rPr lang="ca-ES" dirty="0" err="1" smtClean="0"/>
            <a:t>Obtain</a:t>
          </a:r>
          <a:r>
            <a:rPr lang="ca-ES" dirty="0" smtClean="0"/>
            <a:t> </a:t>
          </a:r>
          <a:r>
            <a:rPr lang="ca-ES" dirty="0" err="1" smtClean="0"/>
            <a:t>target</a:t>
          </a:r>
          <a:r>
            <a:rPr lang="ca-ES" dirty="0" smtClean="0"/>
            <a:t> </a:t>
          </a:r>
          <a:r>
            <a:rPr lang="ca-ES" dirty="0" err="1" smtClean="0"/>
            <a:t>sequence</a:t>
          </a:r>
          <a:endParaRPr lang="es-ES" dirty="0"/>
        </a:p>
      </dgm:t>
    </dgm:pt>
    <dgm:pt modelId="{B32EAF0C-B7A1-4447-8560-443F611C6B62}" type="parTrans" cxnId="{F0119BED-1C29-4530-9203-09E6870F3364}">
      <dgm:prSet/>
      <dgm:spPr/>
      <dgm:t>
        <a:bodyPr/>
        <a:lstStyle/>
        <a:p>
          <a:endParaRPr lang="es-ES"/>
        </a:p>
      </dgm:t>
    </dgm:pt>
    <dgm:pt modelId="{19BFBC89-1ABD-4950-A8CB-47F1D86F5B9C}" type="sibTrans" cxnId="{F0119BED-1C29-4530-9203-09E6870F3364}">
      <dgm:prSet/>
      <dgm:spPr/>
      <dgm:t>
        <a:bodyPr/>
        <a:lstStyle/>
        <a:p>
          <a:endParaRPr lang="es-ES"/>
        </a:p>
      </dgm:t>
    </dgm:pt>
    <dgm:pt modelId="{8E7BF786-EF54-4A7C-8A6A-E8002BEAD121}">
      <dgm:prSet phldrT="[Text]"/>
      <dgm:spPr/>
      <dgm:t>
        <a:bodyPr/>
        <a:lstStyle/>
        <a:p>
          <a:r>
            <a:rPr lang="ca-ES" dirty="0" err="1" smtClean="0"/>
            <a:t>hmmscan</a:t>
          </a:r>
          <a:r>
            <a:rPr lang="ca-ES" dirty="0" smtClean="0"/>
            <a:t> PFAM-A</a:t>
          </a:r>
          <a:endParaRPr lang="es-ES" dirty="0"/>
        </a:p>
      </dgm:t>
    </dgm:pt>
    <dgm:pt modelId="{780E29BD-DDF0-4B95-9D9F-E04DEB395425}" type="parTrans" cxnId="{1943B770-54F2-4FA3-AC86-B93D488A9441}">
      <dgm:prSet/>
      <dgm:spPr/>
      <dgm:t>
        <a:bodyPr/>
        <a:lstStyle/>
        <a:p>
          <a:endParaRPr lang="es-ES"/>
        </a:p>
      </dgm:t>
    </dgm:pt>
    <dgm:pt modelId="{F090B1E7-918C-469B-9236-611A3A63FEF0}" type="sibTrans" cxnId="{1943B770-54F2-4FA3-AC86-B93D488A9441}">
      <dgm:prSet/>
      <dgm:spPr/>
      <dgm:t>
        <a:bodyPr/>
        <a:lstStyle/>
        <a:p>
          <a:endParaRPr lang="es-ES"/>
        </a:p>
      </dgm:t>
    </dgm:pt>
    <dgm:pt modelId="{C57BB4A8-1ED4-46A1-8312-C6858E6F3581}">
      <dgm:prSet phldrT="[Text]"/>
      <dgm:spPr/>
      <dgm:t>
        <a:bodyPr/>
        <a:lstStyle/>
        <a:p>
          <a:r>
            <a:rPr lang="ca-ES" dirty="0" err="1" smtClean="0"/>
            <a:t>hmmfetch</a:t>
          </a:r>
          <a:r>
            <a:rPr lang="ca-ES" dirty="0" smtClean="0"/>
            <a:t> (HMM)</a:t>
          </a:r>
          <a:endParaRPr lang="es-ES" dirty="0"/>
        </a:p>
      </dgm:t>
    </dgm:pt>
    <dgm:pt modelId="{6D912B84-FAE4-4574-8BA7-07418C8B9430}" type="parTrans" cxnId="{1926D5C5-F355-4FC3-BAA9-FAFDF5250296}">
      <dgm:prSet/>
      <dgm:spPr/>
      <dgm:t>
        <a:bodyPr/>
        <a:lstStyle/>
        <a:p>
          <a:endParaRPr lang="es-ES"/>
        </a:p>
      </dgm:t>
    </dgm:pt>
    <dgm:pt modelId="{F8F684F9-978E-4BC2-A6B7-7A1BE49F9352}" type="sibTrans" cxnId="{1926D5C5-F355-4FC3-BAA9-FAFDF5250296}">
      <dgm:prSet/>
      <dgm:spPr/>
      <dgm:t>
        <a:bodyPr/>
        <a:lstStyle/>
        <a:p>
          <a:endParaRPr lang="es-ES"/>
        </a:p>
      </dgm:t>
    </dgm:pt>
    <dgm:pt modelId="{67AC5E15-C202-41AB-97F6-4336962DE701}">
      <dgm:prSet phldrT="[Text]"/>
      <dgm:spPr/>
      <dgm:t>
        <a:bodyPr/>
        <a:lstStyle/>
        <a:p>
          <a:r>
            <a:rPr lang="ca-ES" dirty="0" err="1" smtClean="0"/>
            <a:t>hmmsearch</a:t>
          </a:r>
          <a:r>
            <a:rPr lang="ca-ES" dirty="0" smtClean="0"/>
            <a:t> (</a:t>
          </a:r>
          <a:r>
            <a:rPr lang="ca-ES" dirty="0" err="1" smtClean="0"/>
            <a:t>Uniprot</a:t>
          </a:r>
          <a:r>
            <a:rPr lang="ca-ES" dirty="0" smtClean="0"/>
            <a:t>)</a:t>
          </a:r>
          <a:endParaRPr lang="es-ES" dirty="0"/>
        </a:p>
      </dgm:t>
    </dgm:pt>
    <dgm:pt modelId="{A1AFEEAF-B79F-4E30-B0F8-C18692360EF2}" type="parTrans" cxnId="{2E4AE88E-27F6-45F2-B932-1B95975A28F6}">
      <dgm:prSet/>
      <dgm:spPr/>
      <dgm:t>
        <a:bodyPr/>
        <a:lstStyle/>
        <a:p>
          <a:endParaRPr lang="es-ES"/>
        </a:p>
      </dgm:t>
    </dgm:pt>
    <dgm:pt modelId="{620EE698-04F7-4D77-8970-FF475723EA0A}" type="sibTrans" cxnId="{2E4AE88E-27F6-45F2-B932-1B95975A28F6}">
      <dgm:prSet/>
      <dgm:spPr/>
      <dgm:t>
        <a:bodyPr/>
        <a:lstStyle/>
        <a:p>
          <a:endParaRPr lang="es-ES"/>
        </a:p>
      </dgm:t>
    </dgm:pt>
    <dgm:pt modelId="{4C179EA2-9D19-4335-ACE5-14C54DE50EFF}">
      <dgm:prSet phldrT="[Text]"/>
      <dgm:spPr/>
      <dgm:t>
        <a:bodyPr/>
        <a:lstStyle/>
        <a:p>
          <a:r>
            <a:rPr lang="ca-ES" dirty="0" smtClean="0"/>
            <a:t>Select </a:t>
          </a:r>
          <a:r>
            <a:rPr lang="ca-ES" dirty="0" err="1" smtClean="0"/>
            <a:t>templates</a:t>
          </a:r>
          <a:endParaRPr lang="es-ES" dirty="0"/>
        </a:p>
      </dgm:t>
    </dgm:pt>
    <dgm:pt modelId="{6D2CD2F3-37F4-44D8-B1DE-AAEB0817C839}" type="parTrans" cxnId="{F41A917E-2439-464F-BA59-727463BE9607}">
      <dgm:prSet/>
      <dgm:spPr/>
      <dgm:t>
        <a:bodyPr/>
        <a:lstStyle/>
        <a:p>
          <a:endParaRPr lang="es-ES"/>
        </a:p>
      </dgm:t>
    </dgm:pt>
    <dgm:pt modelId="{1BB662EE-0D1A-4A6A-8F74-3F3E8979896F}" type="sibTrans" cxnId="{F41A917E-2439-464F-BA59-727463BE9607}">
      <dgm:prSet/>
      <dgm:spPr/>
      <dgm:t>
        <a:bodyPr/>
        <a:lstStyle/>
        <a:p>
          <a:endParaRPr lang="es-ES"/>
        </a:p>
      </dgm:t>
    </dgm:pt>
    <dgm:pt modelId="{54CB0F12-7DF3-4D77-B8B8-5B67D9E4AE37}">
      <dgm:prSet phldrT="[Text]"/>
      <dgm:spPr/>
      <dgm:t>
        <a:bodyPr/>
        <a:lstStyle/>
        <a:p>
          <a:r>
            <a:rPr lang="ca-ES" dirty="0" err="1" smtClean="0"/>
            <a:t>hmmalign</a:t>
          </a:r>
          <a:r>
            <a:rPr lang="ca-ES" dirty="0" smtClean="0"/>
            <a:t> </a:t>
          </a:r>
          <a:endParaRPr lang="es-ES" dirty="0"/>
        </a:p>
      </dgm:t>
    </dgm:pt>
    <dgm:pt modelId="{7C7C7DCD-01CF-413C-81F6-FB23C13BF1F1}" type="parTrans" cxnId="{59A072CD-C5DF-432D-90E5-C2FF5A107245}">
      <dgm:prSet/>
      <dgm:spPr/>
      <dgm:t>
        <a:bodyPr/>
        <a:lstStyle/>
        <a:p>
          <a:endParaRPr lang="es-ES"/>
        </a:p>
      </dgm:t>
    </dgm:pt>
    <dgm:pt modelId="{123AF61D-74BA-4793-9B16-7587EA20A986}" type="sibTrans" cxnId="{59A072CD-C5DF-432D-90E5-C2FF5A107245}">
      <dgm:prSet/>
      <dgm:spPr/>
      <dgm:t>
        <a:bodyPr/>
        <a:lstStyle/>
        <a:p>
          <a:endParaRPr lang="es-ES"/>
        </a:p>
      </dgm:t>
    </dgm:pt>
    <dgm:pt modelId="{31F952A8-F37C-4A66-AA39-4FE41518F1F4}">
      <dgm:prSet phldrT="[Text]"/>
      <dgm:spPr/>
      <dgm:t>
        <a:bodyPr/>
        <a:lstStyle/>
        <a:p>
          <a:r>
            <a:rPr lang="ca-ES" dirty="0" err="1" smtClean="0"/>
            <a:t>Transform</a:t>
          </a:r>
          <a:r>
            <a:rPr lang="ca-ES" dirty="0" smtClean="0"/>
            <a:t> to </a:t>
          </a:r>
          <a:r>
            <a:rPr lang="ca-ES" dirty="0" err="1" smtClean="0"/>
            <a:t>clustalW</a:t>
          </a:r>
          <a:endParaRPr lang="es-ES" dirty="0"/>
        </a:p>
      </dgm:t>
    </dgm:pt>
    <dgm:pt modelId="{8A82CDA1-90E3-4520-A279-1C5D36F19116}" type="parTrans" cxnId="{805352DE-1147-4411-9847-D7CC8EA8D10E}">
      <dgm:prSet/>
      <dgm:spPr/>
      <dgm:t>
        <a:bodyPr/>
        <a:lstStyle/>
        <a:p>
          <a:endParaRPr lang="es-ES"/>
        </a:p>
      </dgm:t>
    </dgm:pt>
    <dgm:pt modelId="{DB163D7E-81B3-4DFB-8E88-75619791C262}" type="sibTrans" cxnId="{805352DE-1147-4411-9847-D7CC8EA8D10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s-ES"/>
        </a:p>
      </dgm:t>
    </dgm:pt>
    <dgm:pt modelId="{106C6600-652D-49A3-B591-20D983603A2E}">
      <dgm:prSet phldrT="[Text]"/>
      <dgm:spPr/>
      <dgm:t>
        <a:bodyPr/>
        <a:lstStyle/>
        <a:p>
          <a:r>
            <a:rPr lang="ca-ES" dirty="0" err="1" smtClean="0"/>
            <a:t>Phylogenic</a:t>
          </a:r>
          <a:r>
            <a:rPr lang="ca-ES" dirty="0" smtClean="0"/>
            <a:t> </a:t>
          </a:r>
          <a:r>
            <a:rPr lang="ca-ES" dirty="0" err="1" smtClean="0"/>
            <a:t>tree</a:t>
          </a:r>
          <a:endParaRPr lang="es-ES" dirty="0"/>
        </a:p>
      </dgm:t>
    </dgm:pt>
    <dgm:pt modelId="{40E6D69D-A9B0-4F9A-8D3D-EE3F4A3E0F3D}" type="parTrans" cxnId="{3107BD8D-C927-4EC2-92C3-EF461F08BFB7}">
      <dgm:prSet/>
      <dgm:spPr/>
      <dgm:t>
        <a:bodyPr/>
        <a:lstStyle/>
        <a:p>
          <a:endParaRPr lang="es-ES"/>
        </a:p>
      </dgm:t>
    </dgm:pt>
    <dgm:pt modelId="{E5DA43F0-53DD-4A76-ACAD-87C51249E92A}" type="sibTrans" cxnId="{3107BD8D-C927-4EC2-92C3-EF461F08BFB7}">
      <dgm:prSet/>
      <dgm:spPr/>
      <dgm:t>
        <a:bodyPr/>
        <a:lstStyle/>
        <a:p>
          <a:endParaRPr lang="es-ES"/>
        </a:p>
      </dgm:t>
    </dgm:pt>
    <dgm:pt modelId="{62BA2C0C-F525-4DE3-8B87-8BE295A11ED9}" type="pres">
      <dgm:prSet presAssocID="{E4BE42BF-E9B6-4570-8B46-9076EE0401C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AD7A2E9D-DCE1-4BB2-B170-43C396FB62E2}" type="pres">
      <dgm:prSet presAssocID="{E3476CA6-D076-421D-AB7C-A00C2152F0FB}" presName="compNode" presStyleCnt="0"/>
      <dgm:spPr/>
    </dgm:pt>
    <dgm:pt modelId="{EB501DBB-54C8-40AB-8961-E61FB51A6F8D}" type="pres">
      <dgm:prSet presAssocID="{E3476CA6-D076-421D-AB7C-A00C2152F0FB}" presName="dummyConnPt" presStyleCnt="0"/>
      <dgm:spPr/>
    </dgm:pt>
    <dgm:pt modelId="{696A2615-3FAA-42DA-89BA-FFB1B0718DC7}" type="pres">
      <dgm:prSet presAssocID="{E3476CA6-D076-421D-AB7C-A00C2152F0F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A5C9D5-4F33-4722-9E99-0E4B3938E5FF}" type="pres">
      <dgm:prSet presAssocID="{2CC1379C-F02A-4186-B635-F370D3DDA4E6}" presName="sibTrans" presStyleLbl="bgSibTrans2D1" presStyleIdx="0" presStyleCnt="8"/>
      <dgm:spPr/>
      <dgm:t>
        <a:bodyPr/>
        <a:lstStyle/>
        <a:p>
          <a:endParaRPr lang="es-ES"/>
        </a:p>
      </dgm:t>
    </dgm:pt>
    <dgm:pt modelId="{F57B0A6F-0CD2-4DB7-B879-EA4428B00924}" type="pres">
      <dgm:prSet presAssocID="{384B15AD-8E69-4133-A8A0-3B5DCCCE8870}" presName="compNode" presStyleCnt="0"/>
      <dgm:spPr/>
    </dgm:pt>
    <dgm:pt modelId="{7423D787-1BD9-474A-ADA6-3F4A837D382F}" type="pres">
      <dgm:prSet presAssocID="{384B15AD-8E69-4133-A8A0-3B5DCCCE8870}" presName="dummyConnPt" presStyleCnt="0"/>
      <dgm:spPr/>
    </dgm:pt>
    <dgm:pt modelId="{E4F04C20-AD2D-435F-AC11-2F5E52206F9A}" type="pres">
      <dgm:prSet presAssocID="{384B15AD-8E69-4133-A8A0-3B5DCCCE887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505BAB-7EEB-4FDC-8C64-E337F4931FD9}" type="pres">
      <dgm:prSet presAssocID="{19BFBC89-1ABD-4950-A8CB-47F1D86F5B9C}" presName="sibTrans" presStyleLbl="bgSibTrans2D1" presStyleIdx="1" presStyleCnt="8"/>
      <dgm:spPr/>
      <dgm:t>
        <a:bodyPr/>
        <a:lstStyle/>
        <a:p>
          <a:endParaRPr lang="es-ES"/>
        </a:p>
      </dgm:t>
    </dgm:pt>
    <dgm:pt modelId="{A07453FD-0DFA-49E1-9555-5EC0CFCEED4F}" type="pres">
      <dgm:prSet presAssocID="{8E7BF786-EF54-4A7C-8A6A-E8002BEAD121}" presName="compNode" presStyleCnt="0"/>
      <dgm:spPr/>
    </dgm:pt>
    <dgm:pt modelId="{78C5B8B7-CB9A-4E18-A13F-6C114AE7655B}" type="pres">
      <dgm:prSet presAssocID="{8E7BF786-EF54-4A7C-8A6A-E8002BEAD121}" presName="dummyConnPt" presStyleCnt="0"/>
      <dgm:spPr/>
    </dgm:pt>
    <dgm:pt modelId="{36E7CA90-C165-446E-8C3B-691AA308447E}" type="pres">
      <dgm:prSet presAssocID="{8E7BF786-EF54-4A7C-8A6A-E8002BEAD12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71F4B-7B5E-4E48-907F-D2311FB70A3C}" type="pres">
      <dgm:prSet presAssocID="{F090B1E7-918C-469B-9236-611A3A63FEF0}" presName="sibTrans" presStyleLbl="bgSibTrans2D1" presStyleIdx="2" presStyleCnt="8"/>
      <dgm:spPr/>
      <dgm:t>
        <a:bodyPr/>
        <a:lstStyle/>
        <a:p>
          <a:endParaRPr lang="es-ES"/>
        </a:p>
      </dgm:t>
    </dgm:pt>
    <dgm:pt modelId="{560F6323-915E-4FD4-80A9-09686FAEF11A}" type="pres">
      <dgm:prSet presAssocID="{C57BB4A8-1ED4-46A1-8312-C6858E6F3581}" presName="compNode" presStyleCnt="0"/>
      <dgm:spPr/>
    </dgm:pt>
    <dgm:pt modelId="{AE1F2F25-DC13-4538-8954-E3CB118FADC4}" type="pres">
      <dgm:prSet presAssocID="{C57BB4A8-1ED4-46A1-8312-C6858E6F3581}" presName="dummyConnPt" presStyleCnt="0"/>
      <dgm:spPr/>
    </dgm:pt>
    <dgm:pt modelId="{4E53AA47-5F55-4B0E-8FA5-6C4F61FCDA5F}" type="pres">
      <dgm:prSet presAssocID="{C57BB4A8-1ED4-46A1-8312-C6858E6F358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3B4AF-BDE3-4D91-A390-E5C0DA8945B9}" type="pres">
      <dgm:prSet presAssocID="{F8F684F9-978E-4BC2-A6B7-7A1BE49F9352}" presName="sibTrans" presStyleLbl="bgSibTrans2D1" presStyleIdx="3" presStyleCnt="8"/>
      <dgm:spPr/>
      <dgm:t>
        <a:bodyPr/>
        <a:lstStyle/>
        <a:p>
          <a:endParaRPr lang="es-ES"/>
        </a:p>
      </dgm:t>
    </dgm:pt>
    <dgm:pt modelId="{A653636B-4139-4ECD-99CE-D05A66813EF2}" type="pres">
      <dgm:prSet presAssocID="{67AC5E15-C202-41AB-97F6-4336962DE701}" presName="compNode" presStyleCnt="0"/>
      <dgm:spPr/>
    </dgm:pt>
    <dgm:pt modelId="{888E59BC-8AB6-4FB3-BFBD-4F158724240B}" type="pres">
      <dgm:prSet presAssocID="{67AC5E15-C202-41AB-97F6-4336962DE701}" presName="dummyConnPt" presStyleCnt="0"/>
      <dgm:spPr/>
    </dgm:pt>
    <dgm:pt modelId="{0413AC0F-6F4B-4C99-8CB5-8578C3D777F4}" type="pres">
      <dgm:prSet presAssocID="{67AC5E15-C202-41AB-97F6-4336962DE70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E9A0B5-5619-4AEC-A15E-C70C7A4180CE}" type="pres">
      <dgm:prSet presAssocID="{620EE698-04F7-4D77-8970-FF475723EA0A}" presName="sibTrans" presStyleLbl="bgSibTrans2D1" presStyleIdx="4" presStyleCnt="8"/>
      <dgm:spPr/>
      <dgm:t>
        <a:bodyPr/>
        <a:lstStyle/>
        <a:p>
          <a:endParaRPr lang="es-ES"/>
        </a:p>
      </dgm:t>
    </dgm:pt>
    <dgm:pt modelId="{32B54103-5998-4258-B3B1-CB04243C727F}" type="pres">
      <dgm:prSet presAssocID="{4C179EA2-9D19-4335-ACE5-14C54DE50EFF}" presName="compNode" presStyleCnt="0"/>
      <dgm:spPr/>
    </dgm:pt>
    <dgm:pt modelId="{98912E6E-4533-4EE8-A1B8-4CA2AB9B34A8}" type="pres">
      <dgm:prSet presAssocID="{4C179EA2-9D19-4335-ACE5-14C54DE50EFF}" presName="dummyConnPt" presStyleCnt="0"/>
      <dgm:spPr/>
    </dgm:pt>
    <dgm:pt modelId="{61BC5A84-216B-4CF2-A405-7B47E1BFBC34}" type="pres">
      <dgm:prSet presAssocID="{4C179EA2-9D19-4335-ACE5-14C54DE50EF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CD437-A778-47BB-AB9C-BBB32ADCCF3C}" type="pres">
      <dgm:prSet presAssocID="{1BB662EE-0D1A-4A6A-8F74-3F3E8979896F}" presName="sibTrans" presStyleLbl="bgSibTrans2D1" presStyleIdx="5" presStyleCnt="8"/>
      <dgm:spPr/>
      <dgm:t>
        <a:bodyPr/>
        <a:lstStyle/>
        <a:p>
          <a:endParaRPr lang="es-ES"/>
        </a:p>
      </dgm:t>
    </dgm:pt>
    <dgm:pt modelId="{3DB1130E-659E-4AF2-9A4D-C16F43F2E5EB}" type="pres">
      <dgm:prSet presAssocID="{54CB0F12-7DF3-4D77-B8B8-5B67D9E4AE37}" presName="compNode" presStyleCnt="0"/>
      <dgm:spPr/>
    </dgm:pt>
    <dgm:pt modelId="{24616AB8-5DCC-402B-9D7D-CE75CB343BB1}" type="pres">
      <dgm:prSet presAssocID="{54CB0F12-7DF3-4D77-B8B8-5B67D9E4AE37}" presName="dummyConnPt" presStyleCnt="0"/>
      <dgm:spPr/>
    </dgm:pt>
    <dgm:pt modelId="{96A53FA0-2E41-43A0-A27B-A8FABBCA5AB3}" type="pres">
      <dgm:prSet presAssocID="{54CB0F12-7DF3-4D77-B8B8-5B67D9E4AE3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3B17DA-334B-4E99-82F2-D9A96FF7EB36}" type="pres">
      <dgm:prSet presAssocID="{123AF61D-74BA-4793-9B16-7587EA20A986}" presName="sibTrans" presStyleLbl="bgSibTrans2D1" presStyleIdx="6" presStyleCnt="8"/>
      <dgm:spPr/>
      <dgm:t>
        <a:bodyPr/>
        <a:lstStyle/>
        <a:p>
          <a:endParaRPr lang="es-ES"/>
        </a:p>
      </dgm:t>
    </dgm:pt>
    <dgm:pt modelId="{4871A7D5-635B-44BE-9276-42B1AAD555A2}" type="pres">
      <dgm:prSet presAssocID="{31F952A8-F37C-4A66-AA39-4FE41518F1F4}" presName="compNode" presStyleCnt="0"/>
      <dgm:spPr/>
    </dgm:pt>
    <dgm:pt modelId="{33B68A37-CB49-41BD-A555-7F74E506B5FB}" type="pres">
      <dgm:prSet presAssocID="{31F952A8-F37C-4A66-AA39-4FE41518F1F4}" presName="dummyConnPt" presStyleCnt="0"/>
      <dgm:spPr/>
    </dgm:pt>
    <dgm:pt modelId="{4E273255-7252-4128-BB98-E454B33F9AB0}" type="pres">
      <dgm:prSet presAssocID="{31F952A8-F37C-4A66-AA39-4FE41518F1F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E15652-B903-4D70-9956-F217B49AD024}" type="pres">
      <dgm:prSet presAssocID="{DB163D7E-81B3-4DFB-8E88-75619791C262}" presName="sibTrans" presStyleLbl="bgSibTrans2D1" presStyleIdx="7" presStyleCnt="8" custLinFactX="100000" custLinFactY="200000" custLinFactNeighborX="163858" custLinFactNeighborY="225365"/>
      <dgm:spPr/>
      <dgm:t>
        <a:bodyPr/>
        <a:lstStyle/>
        <a:p>
          <a:endParaRPr lang="es-ES"/>
        </a:p>
      </dgm:t>
    </dgm:pt>
    <dgm:pt modelId="{0B32576D-3C6D-45F9-9FDA-0902DB706F44}" type="pres">
      <dgm:prSet presAssocID="{106C6600-652D-49A3-B591-20D983603A2E}" presName="compNode" presStyleCnt="0"/>
      <dgm:spPr/>
    </dgm:pt>
    <dgm:pt modelId="{95D1E949-5FF1-4954-8F9A-8AC5060679C6}" type="pres">
      <dgm:prSet presAssocID="{106C6600-652D-49A3-B591-20D983603A2E}" presName="dummyConnPt" presStyleCnt="0"/>
      <dgm:spPr/>
    </dgm:pt>
    <dgm:pt modelId="{208D7199-647F-4EF1-9AA1-8F81D5EFA0A0}" type="pres">
      <dgm:prSet presAssocID="{106C6600-652D-49A3-B591-20D983603A2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26D5C5-F355-4FC3-BAA9-FAFDF5250296}" srcId="{E4BE42BF-E9B6-4570-8B46-9076EE0401C3}" destId="{C57BB4A8-1ED4-46A1-8312-C6858E6F3581}" srcOrd="3" destOrd="0" parTransId="{6D912B84-FAE4-4574-8BA7-07418C8B9430}" sibTransId="{F8F684F9-978E-4BC2-A6B7-7A1BE49F9352}"/>
    <dgm:cxn modelId="{C8387DC4-D1F5-4E7F-A8B0-166929240786}" type="presOf" srcId="{DB163D7E-81B3-4DFB-8E88-75619791C262}" destId="{D8E15652-B903-4D70-9956-F217B49AD024}" srcOrd="0" destOrd="0" presId="urn:microsoft.com/office/officeart/2005/8/layout/bProcess4"/>
    <dgm:cxn modelId="{1943B770-54F2-4FA3-AC86-B93D488A9441}" srcId="{E4BE42BF-E9B6-4570-8B46-9076EE0401C3}" destId="{8E7BF786-EF54-4A7C-8A6A-E8002BEAD121}" srcOrd="2" destOrd="0" parTransId="{780E29BD-DDF0-4B95-9D9F-E04DEB395425}" sibTransId="{F090B1E7-918C-469B-9236-611A3A63FEF0}"/>
    <dgm:cxn modelId="{2E4AE88E-27F6-45F2-B932-1B95975A28F6}" srcId="{E4BE42BF-E9B6-4570-8B46-9076EE0401C3}" destId="{67AC5E15-C202-41AB-97F6-4336962DE701}" srcOrd="4" destOrd="0" parTransId="{A1AFEEAF-B79F-4E30-B0F8-C18692360EF2}" sibTransId="{620EE698-04F7-4D77-8970-FF475723EA0A}"/>
    <dgm:cxn modelId="{534716B3-C470-459D-B93A-3011779EA8CD}" type="presOf" srcId="{19BFBC89-1ABD-4950-A8CB-47F1D86F5B9C}" destId="{57505BAB-7EEB-4FDC-8C64-E337F4931FD9}" srcOrd="0" destOrd="0" presId="urn:microsoft.com/office/officeart/2005/8/layout/bProcess4"/>
    <dgm:cxn modelId="{F0119BED-1C29-4530-9203-09E6870F3364}" srcId="{E4BE42BF-E9B6-4570-8B46-9076EE0401C3}" destId="{384B15AD-8E69-4133-A8A0-3B5DCCCE8870}" srcOrd="1" destOrd="0" parTransId="{B32EAF0C-B7A1-4447-8560-443F611C6B62}" sibTransId="{19BFBC89-1ABD-4950-A8CB-47F1D86F5B9C}"/>
    <dgm:cxn modelId="{805352DE-1147-4411-9847-D7CC8EA8D10E}" srcId="{E4BE42BF-E9B6-4570-8B46-9076EE0401C3}" destId="{31F952A8-F37C-4A66-AA39-4FE41518F1F4}" srcOrd="7" destOrd="0" parTransId="{8A82CDA1-90E3-4520-A279-1C5D36F19116}" sibTransId="{DB163D7E-81B3-4DFB-8E88-75619791C262}"/>
    <dgm:cxn modelId="{F169AD6A-F150-4074-B868-0FA8890CD16C}" type="presOf" srcId="{67AC5E15-C202-41AB-97F6-4336962DE701}" destId="{0413AC0F-6F4B-4C99-8CB5-8578C3D777F4}" srcOrd="0" destOrd="0" presId="urn:microsoft.com/office/officeart/2005/8/layout/bProcess4"/>
    <dgm:cxn modelId="{F41A917E-2439-464F-BA59-727463BE9607}" srcId="{E4BE42BF-E9B6-4570-8B46-9076EE0401C3}" destId="{4C179EA2-9D19-4335-ACE5-14C54DE50EFF}" srcOrd="5" destOrd="0" parTransId="{6D2CD2F3-37F4-44D8-B1DE-AAEB0817C839}" sibTransId="{1BB662EE-0D1A-4A6A-8F74-3F3E8979896F}"/>
    <dgm:cxn modelId="{D0E72E48-59C2-43E0-B73D-AE9003762E4A}" type="presOf" srcId="{C57BB4A8-1ED4-46A1-8312-C6858E6F3581}" destId="{4E53AA47-5F55-4B0E-8FA5-6C4F61FCDA5F}" srcOrd="0" destOrd="0" presId="urn:microsoft.com/office/officeart/2005/8/layout/bProcess4"/>
    <dgm:cxn modelId="{0ED4BA63-4441-4E48-B355-7359F7E7E2A5}" type="presOf" srcId="{384B15AD-8E69-4133-A8A0-3B5DCCCE8870}" destId="{E4F04C20-AD2D-435F-AC11-2F5E52206F9A}" srcOrd="0" destOrd="0" presId="urn:microsoft.com/office/officeart/2005/8/layout/bProcess4"/>
    <dgm:cxn modelId="{468456A2-5D6B-48F2-B03B-6A36B9B94C22}" type="presOf" srcId="{4C179EA2-9D19-4335-ACE5-14C54DE50EFF}" destId="{61BC5A84-216B-4CF2-A405-7B47E1BFBC34}" srcOrd="0" destOrd="0" presId="urn:microsoft.com/office/officeart/2005/8/layout/bProcess4"/>
    <dgm:cxn modelId="{2F27B741-0358-42DA-B0F7-F6C2366E754D}" type="presOf" srcId="{F8F684F9-978E-4BC2-A6B7-7A1BE49F9352}" destId="{BDB3B4AF-BDE3-4D91-A390-E5C0DA8945B9}" srcOrd="0" destOrd="0" presId="urn:microsoft.com/office/officeart/2005/8/layout/bProcess4"/>
    <dgm:cxn modelId="{DC95FC8B-58B9-4A80-B53A-904F8666A4E0}" type="presOf" srcId="{123AF61D-74BA-4793-9B16-7587EA20A986}" destId="{173B17DA-334B-4E99-82F2-D9A96FF7EB36}" srcOrd="0" destOrd="0" presId="urn:microsoft.com/office/officeart/2005/8/layout/bProcess4"/>
    <dgm:cxn modelId="{8ED6C771-04C5-4E31-9DFC-3F0A6F512E16}" type="presOf" srcId="{1BB662EE-0D1A-4A6A-8F74-3F3E8979896F}" destId="{5D0CD437-A778-47BB-AB9C-BBB32ADCCF3C}" srcOrd="0" destOrd="0" presId="urn:microsoft.com/office/officeart/2005/8/layout/bProcess4"/>
    <dgm:cxn modelId="{C2E49A8F-44D8-476E-A9C1-B1CB9904B48A}" type="presOf" srcId="{31F952A8-F37C-4A66-AA39-4FE41518F1F4}" destId="{4E273255-7252-4128-BB98-E454B33F9AB0}" srcOrd="0" destOrd="0" presId="urn:microsoft.com/office/officeart/2005/8/layout/bProcess4"/>
    <dgm:cxn modelId="{3209A40E-B4E4-4892-9C48-EAD7B2209A34}" type="presOf" srcId="{54CB0F12-7DF3-4D77-B8B8-5B67D9E4AE37}" destId="{96A53FA0-2E41-43A0-A27B-A8FABBCA5AB3}" srcOrd="0" destOrd="0" presId="urn:microsoft.com/office/officeart/2005/8/layout/bProcess4"/>
    <dgm:cxn modelId="{59A072CD-C5DF-432D-90E5-C2FF5A107245}" srcId="{E4BE42BF-E9B6-4570-8B46-9076EE0401C3}" destId="{54CB0F12-7DF3-4D77-B8B8-5B67D9E4AE37}" srcOrd="6" destOrd="0" parTransId="{7C7C7DCD-01CF-413C-81F6-FB23C13BF1F1}" sibTransId="{123AF61D-74BA-4793-9B16-7587EA20A986}"/>
    <dgm:cxn modelId="{F4649CB9-1206-461A-A3CC-4895AE2673DB}" srcId="{E4BE42BF-E9B6-4570-8B46-9076EE0401C3}" destId="{E3476CA6-D076-421D-AB7C-A00C2152F0FB}" srcOrd="0" destOrd="0" parTransId="{66ECC956-071C-4C87-9C22-B8CAA6890618}" sibTransId="{2CC1379C-F02A-4186-B635-F370D3DDA4E6}"/>
    <dgm:cxn modelId="{1CD99E51-3064-435B-AB66-B022BEB2BCD4}" type="presOf" srcId="{F090B1E7-918C-469B-9236-611A3A63FEF0}" destId="{41771F4B-7B5E-4E48-907F-D2311FB70A3C}" srcOrd="0" destOrd="0" presId="urn:microsoft.com/office/officeart/2005/8/layout/bProcess4"/>
    <dgm:cxn modelId="{2B4D0560-8709-4096-8A38-291093CD8045}" type="presOf" srcId="{2CC1379C-F02A-4186-B635-F370D3DDA4E6}" destId="{91A5C9D5-4F33-4722-9E99-0E4B3938E5FF}" srcOrd="0" destOrd="0" presId="urn:microsoft.com/office/officeart/2005/8/layout/bProcess4"/>
    <dgm:cxn modelId="{C15C5533-0FF1-4BA1-BF39-31D6B7003CC6}" type="presOf" srcId="{E3476CA6-D076-421D-AB7C-A00C2152F0FB}" destId="{696A2615-3FAA-42DA-89BA-FFB1B0718DC7}" srcOrd="0" destOrd="0" presId="urn:microsoft.com/office/officeart/2005/8/layout/bProcess4"/>
    <dgm:cxn modelId="{07C98325-876D-4A78-B736-9903E1D3B231}" type="presOf" srcId="{106C6600-652D-49A3-B591-20D983603A2E}" destId="{208D7199-647F-4EF1-9AA1-8F81D5EFA0A0}" srcOrd="0" destOrd="0" presId="urn:microsoft.com/office/officeart/2005/8/layout/bProcess4"/>
    <dgm:cxn modelId="{8C2610E1-5BDD-43E2-B968-E33C01A1D47C}" type="presOf" srcId="{8E7BF786-EF54-4A7C-8A6A-E8002BEAD121}" destId="{36E7CA90-C165-446E-8C3B-691AA308447E}" srcOrd="0" destOrd="0" presId="urn:microsoft.com/office/officeart/2005/8/layout/bProcess4"/>
    <dgm:cxn modelId="{5E4BDAE3-31B3-4D3A-A5FD-C0363BAD1BE0}" type="presOf" srcId="{E4BE42BF-E9B6-4570-8B46-9076EE0401C3}" destId="{62BA2C0C-F525-4DE3-8B87-8BE295A11ED9}" srcOrd="0" destOrd="0" presId="urn:microsoft.com/office/officeart/2005/8/layout/bProcess4"/>
    <dgm:cxn modelId="{3107BD8D-C927-4EC2-92C3-EF461F08BFB7}" srcId="{E4BE42BF-E9B6-4570-8B46-9076EE0401C3}" destId="{106C6600-652D-49A3-B591-20D983603A2E}" srcOrd="8" destOrd="0" parTransId="{40E6D69D-A9B0-4F9A-8D3D-EE3F4A3E0F3D}" sibTransId="{E5DA43F0-53DD-4A76-ACAD-87C51249E92A}"/>
    <dgm:cxn modelId="{007B058D-C417-4E11-ACFB-22FEAEDE0D95}" type="presOf" srcId="{620EE698-04F7-4D77-8970-FF475723EA0A}" destId="{C4E9A0B5-5619-4AEC-A15E-C70C7A4180CE}" srcOrd="0" destOrd="0" presId="urn:microsoft.com/office/officeart/2005/8/layout/bProcess4"/>
    <dgm:cxn modelId="{1977309B-B577-4D81-9DB5-D67EE0CDD40F}" type="presParOf" srcId="{62BA2C0C-F525-4DE3-8B87-8BE295A11ED9}" destId="{AD7A2E9D-DCE1-4BB2-B170-43C396FB62E2}" srcOrd="0" destOrd="0" presId="urn:microsoft.com/office/officeart/2005/8/layout/bProcess4"/>
    <dgm:cxn modelId="{B61B50F8-D650-423E-AF39-BA2BF5D84368}" type="presParOf" srcId="{AD7A2E9D-DCE1-4BB2-B170-43C396FB62E2}" destId="{EB501DBB-54C8-40AB-8961-E61FB51A6F8D}" srcOrd="0" destOrd="0" presId="urn:microsoft.com/office/officeart/2005/8/layout/bProcess4"/>
    <dgm:cxn modelId="{2552F195-F6F0-473D-82F7-8BDCBDB13040}" type="presParOf" srcId="{AD7A2E9D-DCE1-4BB2-B170-43C396FB62E2}" destId="{696A2615-3FAA-42DA-89BA-FFB1B0718DC7}" srcOrd="1" destOrd="0" presId="urn:microsoft.com/office/officeart/2005/8/layout/bProcess4"/>
    <dgm:cxn modelId="{DB039146-E9F0-42B2-94E1-585F6EB74B0E}" type="presParOf" srcId="{62BA2C0C-F525-4DE3-8B87-8BE295A11ED9}" destId="{91A5C9D5-4F33-4722-9E99-0E4B3938E5FF}" srcOrd="1" destOrd="0" presId="urn:microsoft.com/office/officeart/2005/8/layout/bProcess4"/>
    <dgm:cxn modelId="{7071987D-BE17-440F-A247-5EEC8124DE24}" type="presParOf" srcId="{62BA2C0C-F525-4DE3-8B87-8BE295A11ED9}" destId="{F57B0A6F-0CD2-4DB7-B879-EA4428B00924}" srcOrd="2" destOrd="0" presId="urn:microsoft.com/office/officeart/2005/8/layout/bProcess4"/>
    <dgm:cxn modelId="{B7853405-EB94-4A20-8FB6-EDD35C49C0F0}" type="presParOf" srcId="{F57B0A6F-0CD2-4DB7-B879-EA4428B00924}" destId="{7423D787-1BD9-474A-ADA6-3F4A837D382F}" srcOrd="0" destOrd="0" presId="urn:microsoft.com/office/officeart/2005/8/layout/bProcess4"/>
    <dgm:cxn modelId="{621DC253-ED39-4639-B0E5-2F775A77386E}" type="presParOf" srcId="{F57B0A6F-0CD2-4DB7-B879-EA4428B00924}" destId="{E4F04C20-AD2D-435F-AC11-2F5E52206F9A}" srcOrd="1" destOrd="0" presId="urn:microsoft.com/office/officeart/2005/8/layout/bProcess4"/>
    <dgm:cxn modelId="{978C43A5-106F-4A47-9667-47225659920D}" type="presParOf" srcId="{62BA2C0C-F525-4DE3-8B87-8BE295A11ED9}" destId="{57505BAB-7EEB-4FDC-8C64-E337F4931FD9}" srcOrd="3" destOrd="0" presId="urn:microsoft.com/office/officeart/2005/8/layout/bProcess4"/>
    <dgm:cxn modelId="{E249FD24-395A-4DA6-87B4-152F624722FC}" type="presParOf" srcId="{62BA2C0C-F525-4DE3-8B87-8BE295A11ED9}" destId="{A07453FD-0DFA-49E1-9555-5EC0CFCEED4F}" srcOrd="4" destOrd="0" presId="urn:microsoft.com/office/officeart/2005/8/layout/bProcess4"/>
    <dgm:cxn modelId="{BA83C6FF-56E6-438B-B0FA-1B3A828F6BBC}" type="presParOf" srcId="{A07453FD-0DFA-49E1-9555-5EC0CFCEED4F}" destId="{78C5B8B7-CB9A-4E18-A13F-6C114AE7655B}" srcOrd="0" destOrd="0" presId="urn:microsoft.com/office/officeart/2005/8/layout/bProcess4"/>
    <dgm:cxn modelId="{7F77F8B0-4FD7-4E84-BCF3-7AFAD34E6CB8}" type="presParOf" srcId="{A07453FD-0DFA-49E1-9555-5EC0CFCEED4F}" destId="{36E7CA90-C165-446E-8C3B-691AA308447E}" srcOrd="1" destOrd="0" presId="urn:microsoft.com/office/officeart/2005/8/layout/bProcess4"/>
    <dgm:cxn modelId="{3FA5F76F-CD07-4D05-A129-64222A9628B6}" type="presParOf" srcId="{62BA2C0C-F525-4DE3-8B87-8BE295A11ED9}" destId="{41771F4B-7B5E-4E48-907F-D2311FB70A3C}" srcOrd="5" destOrd="0" presId="urn:microsoft.com/office/officeart/2005/8/layout/bProcess4"/>
    <dgm:cxn modelId="{17787148-F69C-4E25-9B72-A8162AFE0BE3}" type="presParOf" srcId="{62BA2C0C-F525-4DE3-8B87-8BE295A11ED9}" destId="{560F6323-915E-4FD4-80A9-09686FAEF11A}" srcOrd="6" destOrd="0" presId="urn:microsoft.com/office/officeart/2005/8/layout/bProcess4"/>
    <dgm:cxn modelId="{1CC4F94D-FC5A-46ED-896A-00F8F91DE75A}" type="presParOf" srcId="{560F6323-915E-4FD4-80A9-09686FAEF11A}" destId="{AE1F2F25-DC13-4538-8954-E3CB118FADC4}" srcOrd="0" destOrd="0" presId="urn:microsoft.com/office/officeart/2005/8/layout/bProcess4"/>
    <dgm:cxn modelId="{A5C56393-62AF-49A8-9506-9FB21A9145C1}" type="presParOf" srcId="{560F6323-915E-4FD4-80A9-09686FAEF11A}" destId="{4E53AA47-5F55-4B0E-8FA5-6C4F61FCDA5F}" srcOrd="1" destOrd="0" presId="urn:microsoft.com/office/officeart/2005/8/layout/bProcess4"/>
    <dgm:cxn modelId="{123A3AA0-B9B4-4CD8-9021-F608C176DBD0}" type="presParOf" srcId="{62BA2C0C-F525-4DE3-8B87-8BE295A11ED9}" destId="{BDB3B4AF-BDE3-4D91-A390-E5C0DA8945B9}" srcOrd="7" destOrd="0" presId="urn:microsoft.com/office/officeart/2005/8/layout/bProcess4"/>
    <dgm:cxn modelId="{271F1E5B-758B-4727-9642-E4DA152B2B14}" type="presParOf" srcId="{62BA2C0C-F525-4DE3-8B87-8BE295A11ED9}" destId="{A653636B-4139-4ECD-99CE-D05A66813EF2}" srcOrd="8" destOrd="0" presId="urn:microsoft.com/office/officeart/2005/8/layout/bProcess4"/>
    <dgm:cxn modelId="{DB7233DF-FEA9-426B-9FE3-ADCF40E0D21B}" type="presParOf" srcId="{A653636B-4139-4ECD-99CE-D05A66813EF2}" destId="{888E59BC-8AB6-4FB3-BFBD-4F158724240B}" srcOrd="0" destOrd="0" presId="urn:microsoft.com/office/officeart/2005/8/layout/bProcess4"/>
    <dgm:cxn modelId="{0508BC59-6D12-4847-9CA5-4620760EB1DD}" type="presParOf" srcId="{A653636B-4139-4ECD-99CE-D05A66813EF2}" destId="{0413AC0F-6F4B-4C99-8CB5-8578C3D777F4}" srcOrd="1" destOrd="0" presId="urn:microsoft.com/office/officeart/2005/8/layout/bProcess4"/>
    <dgm:cxn modelId="{94C09CC7-5733-443A-8CF3-8F5754E46A34}" type="presParOf" srcId="{62BA2C0C-F525-4DE3-8B87-8BE295A11ED9}" destId="{C4E9A0B5-5619-4AEC-A15E-C70C7A4180CE}" srcOrd="9" destOrd="0" presId="urn:microsoft.com/office/officeart/2005/8/layout/bProcess4"/>
    <dgm:cxn modelId="{5DA0D919-6299-4FA9-A6AC-AE2CF16CAB82}" type="presParOf" srcId="{62BA2C0C-F525-4DE3-8B87-8BE295A11ED9}" destId="{32B54103-5998-4258-B3B1-CB04243C727F}" srcOrd="10" destOrd="0" presId="urn:microsoft.com/office/officeart/2005/8/layout/bProcess4"/>
    <dgm:cxn modelId="{C77D6DED-06E9-4A4C-A3C2-3A71D5963FC4}" type="presParOf" srcId="{32B54103-5998-4258-B3B1-CB04243C727F}" destId="{98912E6E-4533-4EE8-A1B8-4CA2AB9B34A8}" srcOrd="0" destOrd="0" presId="urn:microsoft.com/office/officeart/2005/8/layout/bProcess4"/>
    <dgm:cxn modelId="{44B8E0AA-2FDD-4EA9-A7AA-0B24FD1D6C47}" type="presParOf" srcId="{32B54103-5998-4258-B3B1-CB04243C727F}" destId="{61BC5A84-216B-4CF2-A405-7B47E1BFBC34}" srcOrd="1" destOrd="0" presId="urn:microsoft.com/office/officeart/2005/8/layout/bProcess4"/>
    <dgm:cxn modelId="{AE9498FB-8611-426F-8D74-6CC14A9A38B4}" type="presParOf" srcId="{62BA2C0C-F525-4DE3-8B87-8BE295A11ED9}" destId="{5D0CD437-A778-47BB-AB9C-BBB32ADCCF3C}" srcOrd="11" destOrd="0" presId="urn:microsoft.com/office/officeart/2005/8/layout/bProcess4"/>
    <dgm:cxn modelId="{9C613245-083E-450C-9302-28DF9A6B9497}" type="presParOf" srcId="{62BA2C0C-F525-4DE3-8B87-8BE295A11ED9}" destId="{3DB1130E-659E-4AF2-9A4D-C16F43F2E5EB}" srcOrd="12" destOrd="0" presId="urn:microsoft.com/office/officeart/2005/8/layout/bProcess4"/>
    <dgm:cxn modelId="{D7B965CC-632A-4AF1-A253-F625EB894527}" type="presParOf" srcId="{3DB1130E-659E-4AF2-9A4D-C16F43F2E5EB}" destId="{24616AB8-5DCC-402B-9D7D-CE75CB343BB1}" srcOrd="0" destOrd="0" presId="urn:microsoft.com/office/officeart/2005/8/layout/bProcess4"/>
    <dgm:cxn modelId="{FB2382A9-CB67-431C-8F7D-E6BD9B989B55}" type="presParOf" srcId="{3DB1130E-659E-4AF2-9A4D-C16F43F2E5EB}" destId="{96A53FA0-2E41-43A0-A27B-A8FABBCA5AB3}" srcOrd="1" destOrd="0" presId="urn:microsoft.com/office/officeart/2005/8/layout/bProcess4"/>
    <dgm:cxn modelId="{F580405F-B591-433F-8343-E0E8864591DE}" type="presParOf" srcId="{62BA2C0C-F525-4DE3-8B87-8BE295A11ED9}" destId="{173B17DA-334B-4E99-82F2-D9A96FF7EB36}" srcOrd="13" destOrd="0" presId="urn:microsoft.com/office/officeart/2005/8/layout/bProcess4"/>
    <dgm:cxn modelId="{C5231C13-A1D0-4730-BD1A-6798C45741E0}" type="presParOf" srcId="{62BA2C0C-F525-4DE3-8B87-8BE295A11ED9}" destId="{4871A7D5-635B-44BE-9276-42B1AAD555A2}" srcOrd="14" destOrd="0" presId="urn:microsoft.com/office/officeart/2005/8/layout/bProcess4"/>
    <dgm:cxn modelId="{F9D6A89B-2777-4DD9-8B6D-514A2BC572BD}" type="presParOf" srcId="{4871A7D5-635B-44BE-9276-42B1AAD555A2}" destId="{33B68A37-CB49-41BD-A555-7F74E506B5FB}" srcOrd="0" destOrd="0" presId="urn:microsoft.com/office/officeart/2005/8/layout/bProcess4"/>
    <dgm:cxn modelId="{960B4919-F6F1-4A25-BEBD-233446560984}" type="presParOf" srcId="{4871A7D5-635B-44BE-9276-42B1AAD555A2}" destId="{4E273255-7252-4128-BB98-E454B33F9AB0}" srcOrd="1" destOrd="0" presId="urn:microsoft.com/office/officeart/2005/8/layout/bProcess4"/>
    <dgm:cxn modelId="{E1DA5E84-0CB8-48B9-8BE3-861E3C803105}" type="presParOf" srcId="{62BA2C0C-F525-4DE3-8B87-8BE295A11ED9}" destId="{D8E15652-B903-4D70-9956-F217B49AD024}" srcOrd="15" destOrd="0" presId="urn:microsoft.com/office/officeart/2005/8/layout/bProcess4"/>
    <dgm:cxn modelId="{CC395ADD-D3B5-439E-AB08-A3C9CF43B988}" type="presParOf" srcId="{62BA2C0C-F525-4DE3-8B87-8BE295A11ED9}" destId="{0B32576D-3C6D-45F9-9FDA-0902DB706F44}" srcOrd="16" destOrd="0" presId="urn:microsoft.com/office/officeart/2005/8/layout/bProcess4"/>
    <dgm:cxn modelId="{E59C2910-2E3F-4064-A4F5-82AC47FA045D}" type="presParOf" srcId="{0B32576D-3C6D-45F9-9FDA-0902DB706F44}" destId="{95D1E949-5FF1-4954-8F9A-8AC5060679C6}" srcOrd="0" destOrd="0" presId="urn:microsoft.com/office/officeart/2005/8/layout/bProcess4"/>
    <dgm:cxn modelId="{D153E3D1-A48F-4F30-B88B-A893F36A4511}" type="presParOf" srcId="{0B32576D-3C6D-45F9-9FDA-0902DB706F44}" destId="{208D7199-647F-4EF1-9AA1-8F81D5EFA0A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33830F-94C5-4819-8867-B65DF9FC73F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6163B5-624A-4567-A8FB-A10DC1D6FF50}" type="pres">
      <dgm:prSet presAssocID="{F633830F-94C5-4819-8867-B65DF9FC73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49053BFB-0152-4F30-B7DA-0F5689FCC650}" type="presOf" srcId="{F633830F-94C5-4819-8867-B65DF9FC73FB}" destId="{B46163B5-624A-4567-A8FB-A10DC1D6FF50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C79D4-D3BB-4EFE-96F1-3A450C4BF241}">
      <dsp:nvSpPr>
        <dsp:cNvPr id="0" name=""/>
        <dsp:cNvSpPr/>
      </dsp:nvSpPr>
      <dsp:spPr>
        <a:xfrm>
          <a:off x="1272676" y="1001544"/>
          <a:ext cx="2495077" cy="24950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Main factors in protein folding</a:t>
          </a:r>
          <a:endParaRPr lang="en-US" sz="2000" b="1" kern="1200" noProof="0" dirty="0"/>
        </a:p>
      </dsp:txBody>
      <dsp:txXfrm>
        <a:off x="1272676" y="1001544"/>
        <a:ext cx="2495077" cy="2495077"/>
      </dsp:txXfrm>
    </dsp:sp>
    <dsp:sp modelId="{AC8CB251-45D1-4999-A888-A6669B754F46}">
      <dsp:nvSpPr>
        <dsp:cNvPr id="0" name=""/>
        <dsp:cNvSpPr/>
      </dsp:nvSpPr>
      <dsp:spPr>
        <a:xfrm>
          <a:off x="1532656" y="445"/>
          <a:ext cx="1975115" cy="12475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AA sequence</a:t>
          </a:r>
          <a:endParaRPr lang="en-US" sz="2000" b="1" kern="1200" noProof="0" dirty="0"/>
        </a:p>
      </dsp:txBody>
      <dsp:txXfrm>
        <a:off x="1532656" y="445"/>
        <a:ext cx="1975115" cy="1247538"/>
      </dsp:txXfrm>
    </dsp:sp>
    <dsp:sp modelId="{942D97F4-6E70-4C9A-BF38-C2269AC5C0F1}">
      <dsp:nvSpPr>
        <dsp:cNvPr id="0" name=""/>
        <dsp:cNvSpPr/>
      </dsp:nvSpPr>
      <dsp:spPr>
        <a:xfrm>
          <a:off x="2947015" y="651347"/>
          <a:ext cx="2237560" cy="16190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err="1" smtClean="0"/>
            <a:t>Postraductional</a:t>
          </a:r>
          <a:r>
            <a:rPr lang="en-US" sz="1800" b="1" kern="1200" noProof="0" dirty="0" smtClean="0"/>
            <a:t> modifications</a:t>
          </a:r>
          <a:endParaRPr lang="en-US" sz="1800" b="1" kern="1200" noProof="0" dirty="0"/>
        </a:p>
      </dsp:txBody>
      <dsp:txXfrm>
        <a:off x="2947015" y="651347"/>
        <a:ext cx="2237560" cy="1619042"/>
      </dsp:txXfrm>
    </dsp:sp>
    <dsp:sp modelId="{B9112649-82DE-4B55-8E5A-030EF4EED540}">
      <dsp:nvSpPr>
        <dsp:cNvPr id="0" name=""/>
        <dsp:cNvSpPr/>
      </dsp:nvSpPr>
      <dsp:spPr>
        <a:xfrm>
          <a:off x="3303623" y="2437748"/>
          <a:ext cx="1247538" cy="124753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H bonds</a:t>
          </a:r>
          <a:endParaRPr lang="en-US" sz="2000" b="1" kern="1200" noProof="0" dirty="0"/>
        </a:p>
      </dsp:txBody>
      <dsp:txXfrm>
        <a:off x="3303623" y="2437748"/>
        <a:ext cx="1247538" cy="1247538"/>
      </dsp:txXfrm>
    </dsp:sp>
    <dsp:sp modelId="{DA95891A-176E-42EB-871F-C36E9A950BEE}">
      <dsp:nvSpPr>
        <dsp:cNvPr id="0" name=""/>
        <dsp:cNvSpPr/>
      </dsp:nvSpPr>
      <dsp:spPr>
        <a:xfrm>
          <a:off x="1586494" y="3250183"/>
          <a:ext cx="1867440" cy="124753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Van </a:t>
          </a:r>
          <a:r>
            <a:rPr lang="en-US" sz="2000" b="1" kern="1200" noProof="0" dirty="0" err="1" smtClean="0"/>
            <a:t>der</a:t>
          </a:r>
          <a:r>
            <a:rPr lang="en-US" sz="2000" b="1" kern="1200" noProof="0" dirty="0" smtClean="0"/>
            <a:t> Waals forces</a:t>
          </a:r>
          <a:endParaRPr lang="en-US" sz="2000" b="1" kern="1200" noProof="0" dirty="0"/>
        </a:p>
      </dsp:txBody>
      <dsp:txXfrm>
        <a:off x="1586494" y="3250183"/>
        <a:ext cx="1867440" cy="1247538"/>
      </dsp:txXfrm>
    </dsp:sp>
    <dsp:sp modelId="{0CC11FF6-0C71-4814-88AF-C3718C407D09}">
      <dsp:nvSpPr>
        <dsp:cNvPr id="0" name=""/>
        <dsp:cNvSpPr/>
      </dsp:nvSpPr>
      <dsp:spPr>
        <a:xfrm>
          <a:off x="138403" y="2437748"/>
          <a:ext cx="1949266" cy="12475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Electrostatic interactions</a:t>
          </a:r>
          <a:endParaRPr lang="en-US" sz="1800" b="1" kern="1200" noProof="0" dirty="0"/>
        </a:p>
      </dsp:txBody>
      <dsp:txXfrm>
        <a:off x="138403" y="2437748"/>
        <a:ext cx="1949266" cy="1247538"/>
      </dsp:txXfrm>
    </dsp:sp>
    <dsp:sp modelId="{3DBC3718-193D-41C5-8596-B9ECEBB9EECE}">
      <dsp:nvSpPr>
        <dsp:cNvPr id="0" name=""/>
        <dsp:cNvSpPr/>
      </dsp:nvSpPr>
      <dsp:spPr>
        <a:xfrm>
          <a:off x="152488" y="812879"/>
          <a:ext cx="1921097" cy="12475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err="1" smtClean="0"/>
            <a:t>Hidrophobic</a:t>
          </a:r>
          <a:r>
            <a:rPr lang="en-US" sz="1800" b="1" kern="1200" noProof="0" dirty="0" smtClean="0"/>
            <a:t> interactions</a:t>
          </a:r>
          <a:endParaRPr lang="en-US" sz="1800" b="1" kern="1200" noProof="0" dirty="0"/>
        </a:p>
      </dsp:txBody>
      <dsp:txXfrm>
        <a:off x="152488" y="812879"/>
        <a:ext cx="1921097" cy="12475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5E30D-2BD8-47AE-A242-DDF45FB75864}">
      <dsp:nvSpPr>
        <dsp:cNvPr id="0" name=""/>
        <dsp:cNvSpPr/>
      </dsp:nvSpPr>
      <dsp:spPr>
        <a:xfrm>
          <a:off x="460827" y="2056"/>
          <a:ext cx="2321555" cy="1160777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u="none" kern="1200" dirty="0"/>
            <a:t>INTEGRAL MEMBRANE PROTEINS</a:t>
          </a:r>
        </a:p>
      </dsp:txBody>
      <dsp:txXfrm>
        <a:off x="460827" y="2056"/>
        <a:ext cx="2321555" cy="1160777"/>
      </dsp:txXfrm>
    </dsp:sp>
    <dsp:sp modelId="{F31512F9-BC43-494B-B60E-2DE9A6F8B1FD}">
      <dsp:nvSpPr>
        <dsp:cNvPr id="0" name=""/>
        <dsp:cNvSpPr/>
      </dsp:nvSpPr>
      <dsp:spPr>
        <a:xfrm>
          <a:off x="692982" y="1162834"/>
          <a:ext cx="232155" cy="870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583"/>
              </a:lnTo>
              <a:lnTo>
                <a:pt x="232155" y="870583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871A3-1819-458A-BADB-4226886E81B3}">
      <dsp:nvSpPr>
        <dsp:cNvPr id="0" name=""/>
        <dsp:cNvSpPr/>
      </dsp:nvSpPr>
      <dsp:spPr>
        <a:xfrm>
          <a:off x="925138" y="1453029"/>
          <a:ext cx="1857244" cy="1160777"/>
        </a:xfrm>
        <a:prstGeom prst="roundRect">
          <a:avLst>
            <a:gd name="adj" fmla="val 10000"/>
          </a:avLst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b-SHEETS- </a:t>
          </a:r>
          <a:r>
            <a:rPr lang="es-ES" sz="2100" kern="1200" dirty="0" err="1"/>
            <a:t>Barrels</a:t>
          </a:r>
          <a:r>
            <a:rPr lang="es-ES" sz="2100" kern="1200" dirty="0"/>
            <a:t> (</a:t>
          </a:r>
          <a:r>
            <a:rPr lang="es-ES" sz="2100" kern="1200" dirty="0" err="1"/>
            <a:t>porins</a:t>
          </a:r>
          <a:r>
            <a:rPr lang="es-ES" sz="2100" kern="1200" dirty="0"/>
            <a:t>)</a:t>
          </a:r>
        </a:p>
      </dsp:txBody>
      <dsp:txXfrm>
        <a:off x="925138" y="1453029"/>
        <a:ext cx="1857244" cy="1160777"/>
      </dsp:txXfrm>
    </dsp:sp>
    <dsp:sp modelId="{F076B987-788C-4DD7-BB14-8F3A234B6BE1}">
      <dsp:nvSpPr>
        <dsp:cNvPr id="0" name=""/>
        <dsp:cNvSpPr/>
      </dsp:nvSpPr>
      <dsp:spPr>
        <a:xfrm>
          <a:off x="692982" y="1162834"/>
          <a:ext cx="232155" cy="232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555"/>
              </a:lnTo>
              <a:lnTo>
                <a:pt x="232155" y="232155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EFD0A-1C6C-43BD-BC69-982BC2CB22CC}">
      <dsp:nvSpPr>
        <dsp:cNvPr id="0" name=""/>
        <dsp:cNvSpPr/>
      </dsp:nvSpPr>
      <dsp:spPr>
        <a:xfrm>
          <a:off x="925138" y="2904001"/>
          <a:ext cx="1857244" cy="1160777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/>
            <a:t>Transmembrane</a:t>
          </a:r>
          <a:r>
            <a:rPr lang="es-ES" sz="2100" kern="1200" dirty="0"/>
            <a:t> alfa-</a:t>
          </a:r>
          <a:r>
            <a:rPr lang="es-ES" sz="2100" kern="1200" dirty="0" err="1"/>
            <a:t>helices</a:t>
          </a:r>
          <a:endParaRPr lang="es-ES" sz="2100" kern="1200" dirty="0"/>
        </a:p>
      </dsp:txBody>
      <dsp:txXfrm>
        <a:off x="925138" y="2904001"/>
        <a:ext cx="1857244" cy="11607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2329D3-E870-4AD4-846A-7FCC0DA5D6C1}">
      <dsp:nvSpPr>
        <dsp:cNvPr id="0" name=""/>
        <dsp:cNvSpPr/>
      </dsp:nvSpPr>
      <dsp:spPr>
        <a:xfrm>
          <a:off x="668794" y="1810552"/>
          <a:ext cx="2065244" cy="71445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Architecture</a:t>
          </a:r>
          <a:r>
            <a:rPr lang="es-ES" sz="2000" kern="1200" dirty="0" smtClean="0"/>
            <a:t> of </a:t>
          </a:r>
          <a:r>
            <a:rPr lang="es-ES" sz="2000" kern="1200" dirty="0" err="1" smtClean="0"/>
            <a:t>membrane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proteins</a:t>
          </a:r>
          <a:r>
            <a:rPr lang="es-ES" sz="2000" kern="1200" dirty="0" smtClean="0"/>
            <a:t> </a:t>
          </a:r>
          <a:endParaRPr lang="es-ES" sz="2000" kern="1200" dirty="0"/>
        </a:p>
      </dsp:txBody>
      <dsp:txXfrm>
        <a:off x="668794" y="1810552"/>
        <a:ext cx="2065244" cy="714459"/>
      </dsp:txXfrm>
    </dsp:sp>
    <dsp:sp modelId="{1D1B616A-3065-4363-9571-30066326C2D7}">
      <dsp:nvSpPr>
        <dsp:cNvPr id="0" name=""/>
        <dsp:cNvSpPr/>
      </dsp:nvSpPr>
      <dsp:spPr>
        <a:xfrm rot="17252872">
          <a:off x="2071957" y="1251556"/>
          <a:ext cx="1895730" cy="24936"/>
        </a:xfrm>
        <a:custGeom>
          <a:avLst/>
          <a:gdLst/>
          <a:ahLst/>
          <a:cxnLst/>
          <a:rect l="0" t="0" r="0" b="0"/>
          <a:pathLst>
            <a:path>
              <a:moveTo>
                <a:pt x="0" y="12468"/>
              </a:moveTo>
              <a:lnTo>
                <a:pt x="1895730" y="124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7252872">
        <a:off x="2972429" y="1216631"/>
        <a:ext cx="94786" cy="94786"/>
      </dsp:txXfrm>
    </dsp:sp>
    <dsp:sp modelId="{B43AF7AC-BF15-47C9-B9D3-7F778B982144}">
      <dsp:nvSpPr>
        <dsp:cNvPr id="0" name=""/>
        <dsp:cNvSpPr/>
      </dsp:nvSpPr>
      <dsp:spPr>
        <a:xfrm>
          <a:off x="3305605" y="3038"/>
          <a:ext cx="2065244" cy="71445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Interhelical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hydrogen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bonds</a:t>
          </a:r>
          <a:endParaRPr lang="es-ES" sz="2000" kern="1200" dirty="0"/>
        </a:p>
      </dsp:txBody>
      <dsp:txXfrm>
        <a:off x="3305605" y="3038"/>
        <a:ext cx="2065244" cy="714459"/>
      </dsp:txXfrm>
    </dsp:sp>
    <dsp:sp modelId="{7FE48BC6-0A5D-46ED-B863-E57036697FD5}">
      <dsp:nvSpPr>
        <dsp:cNvPr id="0" name=""/>
        <dsp:cNvSpPr/>
      </dsp:nvSpPr>
      <dsp:spPr>
        <a:xfrm rot="18289469">
          <a:off x="2519382" y="1744499"/>
          <a:ext cx="1000880" cy="24936"/>
        </a:xfrm>
        <a:custGeom>
          <a:avLst/>
          <a:gdLst/>
          <a:ahLst/>
          <a:cxnLst/>
          <a:rect l="0" t="0" r="0" b="0"/>
          <a:pathLst>
            <a:path>
              <a:moveTo>
                <a:pt x="0" y="12468"/>
              </a:moveTo>
              <a:lnTo>
                <a:pt x="1000880" y="124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8289469">
        <a:off x="2994800" y="1731946"/>
        <a:ext cx="50044" cy="50044"/>
      </dsp:txXfrm>
    </dsp:sp>
    <dsp:sp modelId="{D52B8D43-BFAD-4AF5-B523-5D03C1EB195A}">
      <dsp:nvSpPr>
        <dsp:cNvPr id="0" name=""/>
        <dsp:cNvSpPr/>
      </dsp:nvSpPr>
      <dsp:spPr>
        <a:xfrm>
          <a:off x="3305605" y="824666"/>
          <a:ext cx="2065244" cy="1042974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Small </a:t>
          </a:r>
          <a:r>
            <a:rPr lang="es-ES" sz="2000" kern="1200" dirty="0" err="1" smtClean="0"/>
            <a:t>residues</a:t>
          </a:r>
          <a:r>
            <a:rPr lang="es-ES" sz="2000" kern="1200" dirty="0" smtClean="0"/>
            <a:t> and </a:t>
          </a:r>
          <a:r>
            <a:rPr lang="es-ES" sz="2000" kern="1200" dirty="0" err="1" smtClean="0"/>
            <a:t>tigh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helix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packing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3305605" y="824666"/>
        <a:ext cx="2065244" cy="1042974"/>
      </dsp:txXfrm>
    </dsp:sp>
    <dsp:sp modelId="{F54FAC30-C743-4E1C-A519-CF6B12E954E7}">
      <dsp:nvSpPr>
        <dsp:cNvPr id="0" name=""/>
        <dsp:cNvSpPr/>
      </dsp:nvSpPr>
      <dsp:spPr>
        <a:xfrm rot="962020">
          <a:off x="2722471" y="2237442"/>
          <a:ext cx="594701" cy="24936"/>
        </a:xfrm>
        <a:custGeom>
          <a:avLst/>
          <a:gdLst/>
          <a:ahLst/>
          <a:cxnLst/>
          <a:rect l="0" t="0" r="0" b="0"/>
          <a:pathLst>
            <a:path>
              <a:moveTo>
                <a:pt x="0" y="12468"/>
              </a:moveTo>
              <a:lnTo>
                <a:pt x="594701" y="124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962020">
        <a:off x="3004954" y="2235043"/>
        <a:ext cx="29735" cy="29735"/>
      </dsp:txXfrm>
    </dsp:sp>
    <dsp:sp modelId="{7224E54E-5318-41AA-8DA3-9A62D2AC93FA}">
      <dsp:nvSpPr>
        <dsp:cNvPr id="0" name=""/>
        <dsp:cNvSpPr/>
      </dsp:nvSpPr>
      <dsp:spPr>
        <a:xfrm>
          <a:off x="3305605" y="1974810"/>
          <a:ext cx="2065244" cy="71445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Aromatic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interactions</a:t>
          </a:r>
          <a:endParaRPr lang="es-ES" sz="2000" kern="1200" dirty="0"/>
        </a:p>
      </dsp:txBody>
      <dsp:txXfrm>
        <a:off x="3305605" y="1974810"/>
        <a:ext cx="2065244" cy="714459"/>
      </dsp:txXfrm>
    </dsp:sp>
    <dsp:sp modelId="{B705D424-D783-4D0F-9667-98BF89E46107}">
      <dsp:nvSpPr>
        <dsp:cNvPr id="0" name=""/>
        <dsp:cNvSpPr/>
      </dsp:nvSpPr>
      <dsp:spPr>
        <a:xfrm rot="3593819">
          <a:off x="2450028" y="2648256"/>
          <a:ext cx="1139587" cy="24936"/>
        </a:xfrm>
        <a:custGeom>
          <a:avLst/>
          <a:gdLst/>
          <a:ahLst/>
          <a:cxnLst/>
          <a:rect l="0" t="0" r="0" b="0"/>
          <a:pathLst>
            <a:path>
              <a:moveTo>
                <a:pt x="0" y="12468"/>
              </a:moveTo>
              <a:lnTo>
                <a:pt x="1139587" y="124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3593819">
        <a:off x="2991332" y="2632235"/>
        <a:ext cx="56979" cy="56979"/>
      </dsp:txXfrm>
    </dsp:sp>
    <dsp:sp modelId="{F3D12E43-A117-47DC-AD61-75E724CE23E6}">
      <dsp:nvSpPr>
        <dsp:cNvPr id="0" name=""/>
        <dsp:cNvSpPr/>
      </dsp:nvSpPr>
      <dsp:spPr>
        <a:xfrm>
          <a:off x="3305605" y="2796438"/>
          <a:ext cx="2065244" cy="71445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Ion </a:t>
          </a:r>
          <a:r>
            <a:rPr lang="es-ES" sz="2000" kern="1200" dirty="0" err="1" smtClean="0"/>
            <a:t>pairs</a:t>
          </a:r>
          <a:endParaRPr lang="es-ES" sz="2000" kern="1200" dirty="0"/>
        </a:p>
      </dsp:txBody>
      <dsp:txXfrm>
        <a:off x="3305605" y="2796438"/>
        <a:ext cx="2065244" cy="714459"/>
      </dsp:txXfrm>
    </dsp:sp>
    <dsp:sp modelId="{EDF31941-770B-4E94-AA29-9DBD8C3C3C26}">
      <dsp:nvSpPr>
        <dsp:cNvPr id="0" name=""/>
        <dsp:cNvSpPr/>
      </dsp:nvSpPr>
      <dsp:spPr>
        <a:xfrm rot="4347128">
          <a:off x="2071957" y="3059070"/>
          <a:ext cx="1895730" cy="24936"/>
        </a:xfrm>
        <a:custGeom>
          <a:avLst/>
          <a:gdLst/>
          <a:ahLst/>
          <a:cxnLst/>
          <a:rect l="0" t="0" r="0" b="0"/>
          <a:pathLst>
            <a:path>
              <a:moveTo>
                <a:pt x="0" y="12468"/>
              </a:moveTo>
              <a:lnTo>
                <a:pt x="1895730" y="124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4347128">
        <a:off x="2972429" y="3024145"/>
        <a:ext cx="94786" cy="94786"/>
      </dsp:txXfrm>
    </dsp:sp>
    <dsp:sp modelId="{FFBFB98D-1A78-4F6F-B20F-36DAD40C70B7}">
      <dsp:nvSpPr>
        <dsp:cNvPr id="0" name=""/>
        <dsp:cNvSpPr/>
      </dsp:nvSpPr>
      <dsp:spPr>
        <a:xfrm>
          <a:off x="3305605" y="3618066"/>
          <a:ext cx="2065244" cy="71445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Other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parameters</a:t>
          </a:r>
          <a:endParaRPr lang="es-ES" sz="2000" kern="1200" dirty="0"/>
        </a:p>
      </dsp:txBody>
      <dsp:txXfrm>
        <a:off x="3305605" y="3618066"/>
        <a:ext cx="2065244" cy="714459"/>
      </dsp:txXfrm>
    </dsp:sp>
    <dsp:sp modelId="{7998A0E7-BD3D-4E72-B3EE-E83049A0A17D}">
      <dsp:nvSpPr>
        <dsp:cNvPr id="0" name=""/>
        <dsp:cNvSpPr/>
      </dsp:nvSpPr>
      <dsp:spPr>
        <a:xfrm rot="18289469">
          <a:off x="5156193" y="3552013"/>
          <a:ext cx="1000880" cy="24936"/>
        </a:xfrm>
        <a:custGeom>
          <a:avLst/>
          <a:gdLst/>
          <a:ahLst/>
          <a:cxnLst/>
          <a:rect l="0" t="0" r="0" b="0"/>
          <a:pathLst>
            <a:path>
              <a:moveTo>
                <a:pt x="0" y="12468"/>
              </a:moveTo>
              <a:lnTo>
                <a:pt x="1000880" y="1246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8289469">
        <a:off x="5631611" y="3539459"/>
        <a:ext cx="50044" cy="50044"/>
      </dsp:txXfrm>
    </dsp:sp>
    <dsp:sp modelId="{03CE148B-9B5E-420B-835D-B1E8A0191EC3}">
      <dsp:nvSpPr>
        <dsp:cNvPr id="0" name=""/>
        <dsp:cNvSpPr/>
      </dsp:nvSpPr>
      <dsp:spPr>
        <a:xfrm>
          <a:off x="5942417" y="2796438"/>
          <a:ext cx="2065244" cy="71445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Lateral </a:t>
          </a:r>
          <a:r>
            <a:rPr lang="es-ES" sz="2000" kern="1200" dirty="0" err="1" smtClean="0">
              <a:solidFill>
                <a:schemeClr val="accent1">
                  <a:lumMod val="75000"/>
                </a:schemeClr>
              </a:solidFill>
            </a:rPr>
            <a:t>pressure</a:t>
          </a: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s-ES" sz="2000" kern="1200" dirty="0" err="1" smtClean="0">
              <a:solidFill>
                <a:schemeClr val="accent1">
                  <a:lumMod val="75000"/>
                </a:schemeClr>
              </a:solidFill>
            </a:rPr>
            <a:t>profile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42417" y="2796438"/>
        <a:ext cx="2065244" cy="714459"/>
      </dsp:txXfrm>
    </dsp:sp>
    <dsp:sp modelId="{A3B54CF5-6BC9-4A63-AD42-0ABF336D60D9}">
      <dsp:nvSpPr>
        <dsp:cNvPr id="0" name=""/>
        <dsp:cNvSpPr/>
      </dsp:nvSpPr>
      <dsp:spPr>
        <a:xfrm>
          <a:off x="5370850" y="3962827"/>
          <a:ext cx="571567" cy="24936"/>
        </a:xfrm>
        <a:custGeom>
          <a:avLst/>
          <a:gdLst/>
          <a:ahLst/>
          <a:cxnLst/>
          <a:rect l="0" t="0" r="0" b="0"/>
          <a:pathLst>
            <a:path>
              <a:moveTo>
                <a:pt x="0" y="12468"/>
              </a:moveTo>
              <a:lnTo>
                <a:pt x="571567" y="1246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42344" y="3961006"/>
        <a:ext cx="28578" cy="28578"/>
      </dsp:txXfrm>
    </dsp:sp>
    <dsp:sp modelId="{3ED51823-18F2-4F29-86D2-6BB71E6FC8C2}">
      <dsp:nvSpPr>
        <dsp:cNvPr id="0" name=""/>
        <dsp:cNvSpPr/>
      </dsp:nvSpPr>
      <dsp:spPr>
        <a:xfrm>
          <a:off x="5942417" y="3618066"/>
          <a:ext cx="2065244" cy="71445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solidFill>
                <a:schemeClr val="accent1">
                  <a:lumMod val="75000"/>
                </a:schemeClr>
              </a:solidFill>
            </a:rPr>
            <a:t>Specific</a:t>
          </a: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s-ES" sz="2000" kern="1200" dirty="0" err="1" smtClean="0">
              <a:solidFill>
                <a:schemeClr val="accent1">
                  <a:lumMod val="75000"/>
                </a:schemeClr>
              </a:solidFill>
            </a:rPr>
            <a:t>lipid</a:t>
          </a: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s-ES" sz="2000" kern="1200" dirty="0" err="1" smtClean="0">
              <a:solidFill>
                <a:schemeClr val="accent1">
                  <a:lumMod val="75000"/>
                </a:schemeClr>
              </a:solidFill>
            </a:rPr>
            <a:t>effects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42417" y="3618066"/>
        <a:ext cx="2065244" cy="714459"/>
      </dsp:txXfrm>
    </dsp:sp>
    <dsp:sp modelId="{2B9FB7CB-C919-4248-B375-1C2790B78078}">
      <dsp:nvSpPr>
        <dsp:cNvPr id="0" name=""/>
        <dsp:cNvSpPr/>
      </dsp:nvSpPr>
      <dsp:spPr>
        <a:xfrm rot="17327026">
          <a:off x="4771491" y="3125902"/>
          <a:ext cx="1768012" cy="24936"/>
        </a:xfrm>
        <a:custGeom>
          <a:avLst/>
          <a:gdLst/>
          <a:ahLst/>
          <a:cxnLst/>
          <a:rect l="0" t="0" r="0" b="0"/>
          <a:pathLst>
            <a:path>
              <a:moveTo>
                <a:pt x="0" y="12468"/>
              </a:moveTo>
              <a:lnTo>
                <a:pt x="1768012" y="1246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7327026">
        <a:off x="5611297" y="3094170"/>
        <a:ext cx="88400" cy="88400"/>
      </dsp:txXfrm>
    </dsp:sp>
    <dsp:sp modelId="{B860919E-F151-41AC-98D7-D5C7B49D5A37}">
      <dsp:nvSpPr>
        <dsp:cNvPr id="0" name=""/>
        <dsp:cNvSpPr/>
      </dsp:nvSpPr>
      <dsp:spPr>
        <a:xfrm>
          <a:off x="5940145" y="1944217"/>
          <a:ext cx="2065244" cy="71445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solidFill>
                <a:schemeClr val="accent1">
                  <a:lumMod val="75000"/>
                </a:schemeClr>
              </a:solidFill>
            </a:rPr>
            <a:t>Hidrophobic</a:t>
          </a: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 match/</a:t>
          </a:r>
          <a:r>
            <a:rPr lang="es-ES" sz="2000" kern="1200" dirty="0" err="1" smtClean="0">
              <a:solidFill>
                <a:schemeClr val="accent1">
                  <a:lumMod val="75000"/>
                </a:schemeClr>
              </a:solidFill>
            </a:rPr>
            <a:t>mismatch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40145" y="1944217"/>
        <a:ext cx="2065244" cy="7144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59331-BFDE-4241-AC91-33CB22D51E54}">
      <dsp:nvSpPr>
        <dsp:cNvPr id="0" name=""/>
        <dsp:cNvSpPr/>
      </dsp:nvSpPr>
      <dsp:spPr>
        <a:xfrm>
          <a:off x="0" y="3590788"/>
          <a:ext cx="4929222" cy="47128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tx1"/>
              </a:solidFill>
            </a:rPr>
            <a:t>6) Model building and refinement</a:t>
          </a:r>
        </a:p>
      </dsp:txBody>
      <dsp:txXfrm>
        <a:off x="0" y="3590788"/>
        <a:ext cx="4929222" cy="471289"/>
      </dsp:txXfrm>
    </dsp:sp>
    <dsp:sp modelId="{C72E9000-EE9A-4AB6-A9E0-68EB8E895EEA}">
      <dsp:nvSpPr>
        <dsp:cNvPr id="0" name=""/>
        <dsp:cNvSpPr/>
      </dsp:nvSpPr>
      <dsp:spPr>
        <a:xfrm rot="10800000">
          <a:off x="0" y="2873015"/>
          <a:ext cx="4929222" cy="72484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tx1"/>
              </a:solidFill>
            </a:rPr>
            <a:t>5) Data processing</a:t>
          </a:r>
        </a:p>
      </dsp:txBody>
      <dsp:txXfrm rot="10800000">
        <a:off x="0" y="2873015"/>
        <a:ext cx="4929222" cy="724842"/>
      </dsp:txXfrm>
    </dsp:sp>
    <dsp:sp modelId="{04125AE0-6973-403E-B026-5DD8383072DD}">
      <dsp:nvSpPr>
        <dsp:cNvPr id="0" name=""/>
        <dsp:cNvSpPr/>
      </dsp:nvSpPr>
      <dsp:spPr>
        <a:xfrm rot="10800000">
          <a:off x="0" y="2155242"/>
          <a:ext cx="4929222" cy="724842"/>
        </a:xfrm>
        <a:prstGeom prst="upArrowCallou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tx1"/>
              </a:solidFill>
            </a:rPr>
            <a:t>4) Data analysis</a:t>
          </a:r>
        </a:p>
      </dsp:txBody>
      <dsp:txXfrm rot="10800000">
        <a:off x="0" y="2155242"/>
        <a:ext cx="4929222" cy="724842"/>
      </dsp:txXfrm>
    </dsp:sp>
    <dsp:sp modelId="{ADB53066-EEA8-4B59-B6E4-04198937C285}">
      <dsp:nvSpPr>
        <dsp:cNvPr id="0" name=""/>
        <dsp:cNvSpPr/>
      </dsp:nvSpPr>
      <dsp:spPr>
        <a:xfrm rot="10800000">
          <a:off x="0" y="1437468"/>
          <a:ext cx="4929222" cy="724842"/>
        </a:xfrm>
        <a:prstGeom prst="upArrowCallout">
          <a:avLst/>
        </a:prstGeom>
        <a:solidFill>
          <a:srgbClr val="FB6A5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tx1"/>
              </a:solidFill>
            </a:rPr>
            <a:t>3) Record with photographic film or charge-coupled device (CCD) image sensor</a:t>
          </a:r>
          <a:endParaRPr lang="en-US" sz="1600" b="1" kern="1200" noProof="0" dirty="0">
            <a:solidFill>
              <a:schemeClr val="tx1"/>
            </a:solidFill>
          </a:endParaRPr>
        </a:p>
      </dsp:txBody>
      <dsp:txXfrm rot="10800000">
        <a:off x="0" y="1437468"/>
        <a:ext cx="4929222" cy="724842"/>
      </dsp:txXfrm>
    </dsp:sp>
    <dsp:sp modelId="{84AB720E-CDE3-42AD-9014-DE8AB5A38B52}">
      <dsp:nvSpPr>
        <dsp:cNvPr id="0" name=""/>
        <dsp:cNvSpPr/>
      </dsp:nvSpPr>
      <dsp:spPr>
        <a:xfrm rot="10800000">
          <a:off x="0" y="719695"/>
          <a:ext cx="4929222" cy="724842"/>
        </a:xfrm>
        <a:prstGeom prst="upArrowCallou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tx1"/>
              </a:solidFill>
            </a:rPr>
            <a:t>2) X-ray generators </a:t>
          </a:r>
          <a:endParaRPr lang="en-US" sz="1600" b="1" kern="1200" noProof="0" dirty="0">
            <a:solidFill>
              <a:schemeClr val="tx1"/>
            </a:solidFill>
          </a:endParaRPr>
        </a:p>
      </dsp:txBody>
      <dsp:txXfrm rot="10800000">
        <a:off x="0" y="719695"/>
        <a:ext cx="4929222" cy="724842"/>
      </dsp:txXfrm>
    </dsp:sp>
    <dsp:sp modelId="{B66FF9DE-A309-473E-AD6C-5A21A9511FB6}">
      <dsp:nvSpPr>
        <dsp:cNvPr id="0" name=""/>
        <dsp:cNvSpPr/>
      </dsp:nvSpPr>
      <dsp:spPr>
        <a:xfrm rot="10800000">
          <a:off x="0" y="1922"/>
          <a:ext cx="4929222" cy="724842"/>
        </a:xfrm>
        <a:prstGeom prst="upArrowCallou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chemeClr val="tx1"/>
              </a:solidFill>
            </a:rPr>
            <a:t>1) Mounting the crystal</a:t>
          </a:r>
          <a:endParaRPr lang="en-US" sz="1600" b="1" kern="1200" noProof="0" dirty="0">
            <a:solidFill>
              <a:schemeClr val="tx1"/>
            </a:solidFill>
          </a:endParaRPr>
        </a:p>
      </dsp:txBody>
      <dsp:txXfrm rot="10800000">
        <a:off x="0" y="1922"/>
        <a:ext cx="4929222" cy="7248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52E9E-8BD0-4D5A-B1EA-A347B1986DE6}">
      <dsp:nvSpPr>
        <dsp:cNvPr id="0" name=""/>
        <dsp:cNvSpPr/>
      </dsp:nvSpPr>
      <dsp:spPr>
        <a:xfrm>
          <a:off x="7246" y="461789"/>
          <a:ext cx="2165767" cy="373243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tx1"/>
              </a:solidFill>
              <a:latin typeface="+mj-lt"/>
            </a:rPr>
            <a:t>Challenges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 smtClean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Expression</a:t>
          </a:r>
          <a:endParaRPr lang="es-ES" sz="1800" kern="1200" dirty="0" smtClean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Solubilization</a:t>
          </a:r>
          <a:endParaRPr lang="es-ES" sz="1800" kern="1200" dirty="0" smtClean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Purification</a:t>
          </a:r>
          <a:endParaRPr lang="es-ES" sz="1800" kern="1200" dirty="0" smtClean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Crystallization</a:t>
          </a:r>
          <a:endParaRPr lang="es-ES" sz="1800" kern="1200" dirty="0" smtClean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Data collection</a:t>
          </a:r>
          <a:endParaRPr lang="es-ES" sz="1800" kern="1200" dirty="0" smtClean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+mj-lt"/>
              <a:ea typeface="Calibri" pitchFamily="34" charset="0"/>
              <a:cs typeface="AdvPA45B" charset="0"/>
            </a:rPr>
            <a:t>Structure solution</a:t>
          </a:r>
          <a:endParaRPr lang="en-US" sz="1800" kern="1200" dirty="0" smtClean="0">
            <a:solidFill>
              <a:schemeClr val="tx1"/>
            </a:solidFill>
            <a:latin typeface="+mj-lt"/>
          </a:endParaRPr>
        </a:p>
      </dsp:txBody>
      <dsp:txXfrm>
        <a:off x="7246" y="461789"/>
        <a:ext cx="2165767" cy="3732430"/>
      </dsp:txXfrm>
    </dsp:sp>
    <dsp:sp modelId="{4334F8C5-68AB-4E8A-A8C4-E7B597844974}">
      <dsp:nvSpPr>
        <dsp:cNvPr id="0" name=""/>
        <dsp:cNvSpPr/>
      </dsp:nvSpPr>
      <dsp:spPr>
        <a:xfrm>
          <a:off x="2389590" y="2059449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2389590" y="2059449"/>
        <a:ext cx="459142" cy="537110"/>
      </dsp:txXfrm>
    </dsp:sp>
    <dsp:sp modelId="{87379E4B-3B0E-4BB6-ABBF-0C83DF7D977B}">
      <dsp:nvSpPr>
        <dsp:cNvPr id="0" name=""/>
        <dsp:cNvSpPr/>
      </dsp:nvSpPr>
      <dsp:spPr>
        <a:xfrm>
          <a:off x="3039320" y="461789"/>
          <a:ext cx="2165767" cy="373243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sng" strike="noStrike" kern="1200" cap="none" normalizeH="0" baseline="0" dirty="0" smtClean="0">
              <a:ln/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Strategies  used to solve them</a:t>
          </a:r>
          <a:endParaRPr lang="es-ES" sz="2400" b="1" u="sng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Expression of the protein</a:t>
          </a:r>
          <a:endParaRPr lang="es-ES" sz="1800" b="0" u="none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Protein purification </a:t>
          </a:r>
          <a:endParaRPr kumimoji="0" lang="es-ES" sz="18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+mj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Use of chimeras and mutations</a:t>
          </a:r>
          <a:endParaRPr kumimoji="0" lang="es-ES" sz="18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+mj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Improving crystallography techniques of GPCR´s</a:t>
          </a:r>
          <a:endParaRPr kumimoji="0" lang="en-US" sz="18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+mj-lt"/>
          </a:endParaRPr>
        </a:p>
      </dsp:txBody>
      <dsp:txXfrm>
        <a:off x="3039320" y="461789"/>
        <a:ext cx="2165767" cy="3732430"/>
      </dsp:txXfrm>
    </dsp:sp>
    <dsp:sp modelId="{3ECDE2AA-60FE-48D2-BF11-7BCED241D9BE}">
      <dsp:nvSpPr>
        <dsp:cNvPr id="0" name=""/>
        <dsp:cNvSpPr/>
      </dsp:nvSpPr>
      <dsp:spPr>
        <a:xfrm>
          <a:off x="5421664" y="2059449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5421664" y="2059449"/>
        <a:ext cx="459142" cy="537110"/>
      </dsp:txXfrm>
    </dsp:sp>
    <dsp:sp modelId="{3628D1C2-A36D-4445-B0F4-B20FEAA6DF70}">
      <dsp:nvSpPr>
        <dsp:cNvPr id="0" name=""/>
        <dsp:cNvSpPr/>
      </dsp:nvSpPr>
      <dsp:spPr>
        <a:xfrm>
          <a:off x="6071394" y="461789"/>
          <a:ext cx="2165767" cy="373243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tx1"/>
              </a:solidFill>
              <a:latin typeface="+mj-lt"/>
            </a:rPr>
            <a:t>Limitations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 smtClean="0">
              <a:solidFill>
                <a:schemeClr val="tx1"/>
              </a:solidFill>
              <a:latin typeface="+mj-lt"/>
            </a:rPr>
            <a:t>Post-translational modifications not incorporated during purification</a:t>
          </a:r>
          <a:endParaRPr lang="es-ES" sz="1800" b="0" u="none" kern="1200" dirty="0" smtClean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+mj-lt"/>
            </a:rPr>
            <a:t>Truncations of loops and N-t or C-t</a:t>
          </a:r>
          <a:endParaRPr lang="es-ES" sz="1800" kern="1200" dirty="0" smtClean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+mj-lt"/>
            </a:rPr>
            <a:t>Chimeras, mutations or the use of antibodies affect the mobility of the TM helices</a:t>
          </a:r>
          <a:endParaRPr lang="es-ES" sz="1800" kern="1200" dirty="0" smtClean="0">
            <a:solidFill>
              <a:schemeClr val="tx1"/>
            </a:solidFill>
            <a:latin typeface="+mj-lt"/>
          </a:endParaRPr>
        </a:p>
      </dsp:txBody>
      <dsp:txXfrm>
        <a:off x="6071394" y="461789"/>
        <a:ext cx="2165767" cy="3732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5C9D5-4F33-4722-9E99-0E4B3938E5FF}">
      <dsp:nvSpPr>
        <dsp:cNvPr id="0" name=""/>
        <dsp:cNvSpPr/>
      </dsp:nvSpPr>
      <dsp:spPr>
        <a:xfrm rot="5400000">
          <a:off x="181555" y="884501"/>
          <a:ext cx="1381015" cy="1667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A2615-3FAA-42DA-89BA-FFB1B0718DC7}">
      <dsp:nvSpPr>
        <dsp:cNvPr id="0" name=""/>
        <dsp:cNvSpPr/>
      </dsp:nvSpPr>
      <dsp:spPr>
        <a:xfrm>
          <a:off x="497216" y="136"/>
          <a:ext cx="1852791" cy="1111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err="1" smtClean="0"/>
            <a:t>Pdb</a:t>
          </a:r>
          <a:r>
            <a:rPr lang="ca-ES" sz="2400" kern="1200" dirty="0" smtClean="0"/>
            <a:t> label 2RH1</a:t>
          </a:r>
          <a:endParaRPr lang="es-ES" sz="2400" kern="1200" dirty="0"/>
        </a:p>
      </dsp:txBody>
      <dsp:txXfrm>
        <a:off x="497216" y="136"/>
        <a:ext cx="1852791" cy="1111674"/>
      </dsp:txXfrm>
    </dsp:sp>
    <dsp:sp modelId="{57505BAB-7EEB-4FDC-8C64-E337F4931FD9}">
      <dsp:nvSpPr>
        <dsp:cNvPr id="0" name=""/>
        <dsp:cNvSpPr/>
      </dsp:nvSpPr>
      <dsp:spPr>
        <a:xfrm rot="5400000">
          <a:off x="181555" y="2274095"/>
          <a:ext cx="1381015" cy="1667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04C20-AD2D-435F-AC11-2F5E52206F9A}">
      <dsp:nvSpPr>
        <dsp:cNvPr id="0" name=""/>
        <dsp:cNvSpPr/>
      </dsp:nvSpPr>
      <dsp:spPr>
        <a:xfrm>
          <a:off x="497216" y="1389730"/>
          <a:ext cx="1852791" cy="11116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300" kern="1200" dirty="0" err="1" smtClean="0"/>
            <a:t>Obtain</a:t>
          </a:r>
          <a:r>
            <a:rPr lang="ca-ES" sz="2300" kern="1200" dirty="0" smtClean="0"/>
            <a:t> </a:t>
          </a:r>
          <a:r>
            <a:rPr lang="ca-ES" sz="2300" kern="1200" dirty="0" err="1" smtClean="0"/>
            <a:t>target</a:t>
          </a:r>
          <a:r>
            <a:rPr lang="ca-ES" sz="2300" kern="1200" dirty="0" smtClean="0"/>
            <a:t> </a:t>
          </a:r>
          <a:r>
            <a:rPr lang="ca-ES" sz="2300" kern="1200" dirty="0" err="1" smtClean="0"/>
            <a:t>sequence</a:t>
          </a:r>
          <a:endParaRPr lang="es-ES" sz="2300" kern="1200" dirty="0"/>
        </a:p>
      </dsp:txBody>
      <dsp:txXfrm>
        <a:off x="497216" y="1389730"/>
        <a:ext cx="1852791" cy="1111674"/>
      </dsp:txXfrm>
    </dsp:sp>
    <dsp:sp modelId="{41771F4B-7B5E-4E48-907F-D2311FB70A3C}">
      <dsp:nvSpPr>
        <dsp:cNvPr id="0" name=""/>
        <dsp:cNvSpPr/>
      </dsp:nvSpPr>
      <dsp:spPr>
        <a:xfrm>
          <a:off x="876352" y="2968892"/>
          <a:ext cx="2455634" cy="1667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7CA90-C165-446E-8C3B-691AA308447E}">
      <dsp:nvSpPr>
        <dsp:cNvPr id="0" name=""/>
        <dsp:cNvSpPr/>
      </dsp:nvSpPr>
      <dsp:spPr>
        <a:xfrm>
          <a:off x="497216" y="2779324"/>
          <a:ext cx="1852791" cy="11116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300" kern="1200" dirty="0" err="1" smtClean="0"/>
            <a:t>hmmscan</a:t>
          </a:r>
          <a:r>
            <a:rPr lang="ca-ES" sz="2300" kern="1200" dirty="0" smtClean="0"/>
            <a:t> PFAM-A</a:t>
          </a:r>
          <a:endParaRPr lang="es-ES" sz="2300" kern="1200" dirty="0"/>
        </a:p>
      </dsp:txBody>
      <dsp:txXfrm>
        <a:off x="497216" y="2779324"/>
        <a:ext cx="1852791" cy="1111674"/>
      </dsp:txXfrm>
    </dsp:sp>
    <dsp:sp modelId="{BDB3B4AF-BDE3-4D91-A390-E5C0DA8945B9}">
      <dsp:nvSpPr>
        <dsp:cNvPr id="0" name=""/>
        <dsp:cNvSpPr/>
      </dsp:nvSpPr>
      <dsp:spPr>
        <a:xfrm rot="16200000">
          <a:off x="2645768" y="2274095"/>
          <a:ext cx="1381015" cy="1667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3AA47-5F55-4B0E-8FA5-6C4F61FCDA5F}">
      <dsp:nvSpPr>
        <dsp:cNvPr id="0" name=""/>
        <dsp:cNvSpPr/>
      </dsp:nvSpPr>
      <dsp:spPr>
        <a:xfrm>
          <a:off x="2961429" y="2779324"/>
          <a:ext cx="1852791" cy="11116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300" kern="1200" dirty="0" err="1" smtClean="0"/>
            <a:t>hmmfetch</a:t>
          </a:r>
          <a:r>
            <a:rPr lang="ca-ES" sz="2300" kern="1200" dirty="0" smtClean="0"/>
            <a:t> (HMM)</a:t>
          </a:r>
          <a:endParaRPr lang="es-ES" sz="2300" kern="1200" dirty="0"/>
        </a:p>
      </dsp:txBody>
      <dsp:txXfrm>
        <a:off x="2961429" y="2779324"/>
        <a:ext cx="1852791" cy="1111674"/>
      </dsp:txXfrm>
    </dsp:sp>
    <dsp:sp modelId="{C4E9A0B5-5619-4AEC-A15E-C70C7A4180CE}">
      <dsp:nvSpPr>
        <dsp:cNvPr id="0" name=""/>
        <dsp:cNvSpPr/>
      </dsp:nvSpPr>
      <dsp:spPr>
        <a:xfrm rot="16200000">
          <a:off x="2645768" y="884501"/>
          <a:ext cx="1381015" cy="1667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3AC0F-6F4B-4C99-8CB5-8578C3D777F4}">
      <dsp:nvSpPr>
        <dsp:cNvPr id="0" name=""/>
        <dsp:cNvSpPr/>
      </dsp:nvSpPr>
      <dsp:spPr>
        <a:xfrm>
          <a:off x="2961429" y="1389730"/>
          <a:ext cx="1852791" cy="11116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300" kern="1200" dirty="0" err="1" smtClean="0"/>
            <a:t>hmmsearch</a:t>
          </a:r>
          <a:r>
            <a:rPr lang="ca-ES" sz="2300" kern="1200" dirty="0" smtClean="0"/>
            <a:t> (</a:t>
          </a:r>
          <a:r>
            <a:rPr lang="ca-ES" sz="2300" kern="1200" dirty="0" err="1" smtClean="0"/>
            <a:t>Uniprot</a:t>
          </a:r>
          <a:r>
            <a:rPr lang="ca-ES" sz="2300" kern="1200" dirty="0" smtClean="0"/>
            <a:t>)</a:t>
          </a:r>
          <a:endParaRPr lang="es-ES" sz="2300" kern="1200" dirty="0"/>
        </a:p>
      </dsp:txBody>
      <dsp:txXfrm>
        <a:off x="2961429" y="1389730"/>
        <a:ext cx="1852791" cy="1111674"/>
      </dsp:txXfrm>
    </dsp:sp>
    <dsp:sp modelId="{5D0CD437-A778-47BB-AB9C-BBB32ADCCF3C}">
      <dsp:nvSpPr>
        <dsp:cNvPr id="0" name=""/>
        <dsp:cNvSpPr/>
      </dsp:nvSpPr>
      <dsp:spPr>
        <a:xfrm>
          <a:off x="3340565" y="189705"/>
          <a:ext cx="2455634" cy="1667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C5A84-216B-4CF2-A405-7B47E1BFBC34}">
      <dsp:nvSpPr>
        <dsp:cNvPr id="0" name=""/>
        <dsp:cNvSpPr/>
      </dsp:nvSpPr>
      <dsp:spPr>
        <a:xfrm>
          <a:off x="2961429" y="136"/>
          <a:ext cx="1852791" cy="1111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300" kern="1200" dirty="0" smtClean="0"/>
            <a:t>Select </a:t>
          </a:r>
          <a:r>
            <a:rPr lang="ca-ES" sz="2300" kern="1200" dirty="0" err="1" smtClean="0"/>
            <a:t>templates</a:t>
          </a:r>
          <a:endParaRPr lang="es-ES" sz="2300" kern="1200" dirty="0"/>
        </a:p>
      </dsp:txBody>
      <dsp:txXfrm>
        <a:off x="2961429" y="136"/>
        <a:ext cx="1852791" cy="1111674"/>
      </dsp:txXfrm>
    </dsp:sp>
    <dsp:sp modelId="{173B17DA-334B-4E99-82F2-D9A96FF7EB36}">
      <dsp:nvSpPr>
        <dsp:cNvPr id="0" name=""/>
        <dsp:cNvSpPr/>
      </dsp:nvSpPr>
      <dsp:spPr>
        <a:xfrm rot="5400000">
          <a:off x="5109981" y="884501"/>
          <a:ext cx="1381015" cy="1667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53FA0-2E41-43A0-A27B-A8FABBCA5AB3}">
      <dsp:nvSpPr>
        <dsp:cNvPr id="0" name=""/>
        <dsp:cNvSpPr/>
      </dsp:nvSpPr>
      <dsp:spPr>
        <a:xfrm>
          <a:off x="5425642" y="136"/>
          <a:ext cx="1852791" cy="11116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300" kern="1200" dirty="0" err="1" smtClean="0"/>
            <a:t>hmmalign</a:t>
          </a:r>
          <a:r>
            <a:rPr lang="ca-ES" sz="2300" kern="1200" dirty="0" smtClean="0"/>
            <a:t> </a:t>
          </a:r>
          <a:endParaRPr lang="es-ES" sz="2300" kern="1200" dirty="0"/>
        </a:p>
      </dsp:txBody>
      <dsp:txXfrm>
        <a:off x="5425642" y="136"/>
        <a:ext cx="1852791" cy="1111674"/>
      </dsp:txXfrm>
    </dsp:sp>
    <dsp:sp modelId="{D8E15652-B903-4D70-9956-F217B49AD024}">
      <dsp:nvSpPr>
        <dsp:cNvPr id="0" name=""/>
        <dsp:cNvSpPr/>
      </dsp:nvSpPr>
      <dsp:spPr>
        <a:xfrm rot="5400000">
          <a:off x="7085142" y="2983397"/>
          <a:ext cx="1381015" cy="1667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73255-7252-4128-BB98-E454B33F9AB0}">
      <dsp:nvSpPr>
        <dsp:cNvPr id="0" name=""/>
        <dsp:cNvSpPr/>
      </dsp:nvSpPr>
      <dsp:spPr>
        <a:xfrm>
          <a:off x="5425642" y="1389730"/>
          <a:ext cx="1852791" cy="11116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300" kern="1200" dirty="0" err="1" smtClean="0"/>
            <a:t>Transform</a:t>
          </a:r>
          <a:r>
            <a:rPr lang="ca-ES" sz="2300" kern="1200" dirty="0" smtClean="0"/>
            <a:t> to </a:t>
          </a:r>
          <a:r>
            <a:rPr lang="ca-ES" sz="2300" kern="1200" dirty="0" err="1" smtClean="0"/>
            <a:t>clustalW</a:t>
          </a:r>
          <a:endParaRPr lang="es-ES" sz="2300" kern="1200" dirty="0"/>
        </a:p>
      </dsp:txBody>
      <dsp:txXfrm>
        <a:off x="5425642" y="1389730"/>
        <a:ext cx="1852791" cy="1111674"/>
      </dsp:txXfrm>
    </dsp:sp>
    <dsp:sp modelId="{208D7199-647F-4EF1-9AA1-8F81D5EFA0A0}">
      <dsp:nvSpPr>
        <dsp:cNvPr id="0" name=""/>
        <dsp:cNvSpPr/>
      </dsp:nvSpPr>
      <dsp:spPr>
        <a:xfrm>
          <a:off x="5425642" y="2779324"/>
          <a:ext cx="1852791" cy="11116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300" kern="1200" dirty="0" err="1" smtClean="0"/>
            <a:t>Phylogenic</a:t>
          </a:r>
          <a:r>
            <a:rPr lang="ca-ES" sz="2300" kern="1200" dirty="0" smtClean="0"/>
            <a:t> </a:t>
          </a:r>
          <a:r>
            <a:rPr lang="ca-ES" sz="2300" kern="1200" dirty="0" err="1" smtClean="0"/>
            <a:t>tree</a:t>
          </a:r>
          <a:endParaRPr lang="es-ES" sz="2300" kern="1200" dirty="0"/>
        </a:p>
      </dsp:txBody>
      <dsp:txXfrm>
        <a:off x="5425642" y="2779324"/>
        <a:ext cx="1852791" cy="11116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32458" y="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C4C63-1254-4F26-B318-18D9269A43A4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6593" y="4687253"/>
            <a:ext cx="541274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32458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A4A44-B2ED-4ADC-98CA-872D2A0E3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A074-30C2-6A43-8B62-D50DAADBC0C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97623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="1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4A44-B2ED-4ADC-98CA-872D2A0E361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22DE2F-EC02-4B40-BA3E-3F5EEE64F7D3}" type="datetimeFigureOut">
              <a:rPr lang="es-ES" smtClean="0"/>
              <a:pPr/>
              <a:t>09/03/2015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686A38-0949-4C81-89E5-0BCE0E3A1FB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8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http://en.wikipedia.org/wiki/File:X_ray_diffraction.png" TargetMode="Externa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ca-ES" sz="1800" dirty="0" smtClean="0"/>
              <a:t>Ainoa </a:t>
            </a:r>
            <a:r>
              <a:rPr lang="ca-ES" sz="1800" dirty="0" err="1" smtClean="0"/>
              <a:t>Forteza</a:t>
            </a:r>
            <a:r>
              <a:rPr lang="ca-ES" sz="1800" dirty="0" smtClean="0"/>
              <a:t>, Jaume Minoves,  Ester Moya, </a:t>
            </a:r>
            <a:r>
              <a:rPr lang="ca-ES" sz="1800" dirty="0" err="1" smtClean="0"/>
              <a:t>Isshak</a:t>
            </a:r>
            <a:r>
              <a:rPr lang="ca-ES" sz="1800" dirty="0" smtClean="0"/>
              <a:t> </a:t>
            </a:r>
            <a:r>
              <a:rPr lang="ca-ES" sz="1800" dirty="0" err="1" smtClean="0"/>
              <a:t>Mrabet</a:t>
            </a:r>
            <a:r>
              <a:rPr lang="ca-ES" sz="1800" dirty="0" smtClean="0"/>
              <a:t> </a:t>
            </a:r>
            <a:endParaRPr lang="es-ES" sz="1800" dirty="0"/>
          </a:p>
        </p:txBody>
      </p:sp>
      <p:pic>
        <p:nvPicPr>
          <p:cNvPr id="1026" name="Picture 2" descr="E:\recepto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8" t="12407" r="25640" b="5374"/>
          <a:stretch>
            <a:fillRect/>
          </a:stretch>
        </p:blipFill>
        <p:spPr bwMode="auto">
          <a:xfrm>
            <a:off x="0" y="980728"/>
            <a:ext cx="4427984" cy="4941373"/>
          </a:xfrm>
          <a:prstGeom prst="rect">
            <a:avLst/>
          </a:prstGeom>
          <a:noFill/>
        </p:spPr>
      </p:pic>
      <p:sp>
        <p:nvSpPr>
          <p:cNvPr id="5" name="Títol 4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7269088" cy="1828800"/>
          </a:xfrm>
        </p:spPr>
        <p:txBody>
          <a:bodyPr>
            <a:normAutofit/>
          </a:bodyPr>
          <a:lstStyle/>
          <a:p>
            <a:pPr algn="r"/>
            <a:r>
              <a:rPr lang="ca-ES" sz="3200" b="1" dirty="0" smtClean="0">
                <a:solidFill>
                  <a:schemeClr val="tx1"/>
                </a:solidFill>
              </a:rPr>
              <a:t/>
            </a:r>
            <a:br>
              <a:rPr lang="ca-ES" sz="3200" b="1" dirty="0" smtClean="0">
                <a:solidFill>
                  <a:schemeClr val="tx1"/>
                </a:solidFill>
              </a:rPr>
            </a:br>
            <a:r>
              <a:rPr lang="ca-ES" sz="3200" b="1" dirty="0" err="1" smtClean="0">
                <a:solidFill>
                  <a:schemeClr val="tx1"/>
                </a:solidFill>
              </a:rPr>
              <a:t>G-Protein</a:t>
            </a:r>
            <a:r>
              <a:rPr lang="ca-ES" sz="3200" b="1" dirty="0" smtClean="0">
                <a:solidFill>
                  <a:schemeClr val="tx1"/>
                </a:solidFill>
              </a:rPr>
              <a:t> </a:t>
            </a:r>
            <a:r>
              <a:rPr lang="ca-ES" sz="3200" b="1" dirty="0" err="1" smtClean="0">
                <a:solidFill>
                  <a:schemeClr val="tx1"/>
                </a:solidFill>
              </a:rPr>
              <a:t>coupled</a:t>
            </a:r>
            <a:r>
              <a:rPr lang="ca-ES" sz="3200" b="1" dirty="0" smtClean="0">
                <a:solidFill>
                  <a:schemeClr val="tx1"/>
                </a:solidFill>
              </a:rPr>
              <a:t> receptors</a:t>
            </a:r>
            <a:br>
              <a:rPr lang="ca-ES" sz="3200" b="1" dirty="0" smtClean="0">
                <a:solidFill>
                  <a:schemeClr val="tx1"/>
                </a:solidFill>
              </a:rPr>
            </a:br>
            <a:r>
              <a:rPr lang="ca-ES" sz="3200" b="1" dirty="0" smtClean="0">
                <a:solidFill>
                  <a:schemeClr val="tx1"/>
                </a:solidFill>
              </a:rPr>
              <a:t>B2 </a:t>
            </a:r>
            <a:r>
              <a:rPr lang="ca-ES" sz="3200" b="1" dirty="0" err="1" smtClean="0">
                <a:solidFill>
                  <a:schemeClr val="tx1"/>
                </a:solidFill>
              </a:rPr>
              <a:t>adrenergic</a:t>
            </a:r>
            <a:r>
              <a:rPr lang="ca-ES" sz="3200" b="1" dirty="0" smtClean="0">
                <a:solidFill>
                  <a:schemeClr val="tx1"/>
                </a:solidFill>
              </a:rPr>
              <a:t> receptor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179512" y="6237312"/>
            <a:ext cx="179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Structural</a:t>
            </a:r>
            <a:r>
              <a:rPr lang="ca-ES" dirty="0" smtClean="0"/>
              <a:t> </a:t>
            </a:r>
            <a:r>
              <a:rPr lang="ca-ES" dirty="0" err="1" smtClean="0"/>
              <a:t>Biology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cap="all" dirty="0" smtClean="0"/>
              <a:t>HYDROPHOBICITY PLOT</a:t>
            </a:r>
            <a:endParaRPr lang="es-ES" sz="4000" cap="all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152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Agrupa 13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15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20" name="Rectangle arrodonit 19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21" name="Rectangle arrodonit 20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Rectangle arrodonit 15"/>
            <p:cNvSpPr/>
            <p:nvPr/>
          </p:nvSpPr>
          <p:spPr>
            <a:xfrm>
              <a:off x="1619672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X-RAY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1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30"/>
            <a:ext cx="5214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00240"/>
            <a:ext cx="52578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311" y="2000240"/>
            <a:ext cx="3657689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37" y="4286256"/>
            <a:ext cx="200026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286256"/>
            <a:ext cx="1928826" cy="242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3400" cy="990600"/>
          </a:xfrm>
        </p:spPr>
        <p:txBody>
          <a:bodyPr/>
          <a:lstStyle/>
          <a:p>
            <a:r>
              <a:rPr lang="ca-ES" dirty="0" smtClean="0"/>
              <a:t>HOMOLOGY STUDY</a:t>
            </a:r>
            <a:endParaRPr lang="es-ES" dirty="0"/>
          </a:p>
        </p:txBody>
      </p:sp>
      <p:graphicFrame>
        <p:nvGraphicFramePr>
          <p:cNvPr id="12" name="Contenidor de contingut 11"/>
          <p:cNvGraphicFramePr>
            <a:graphicFrameLocks noGrp="1"/>
          </p:cNvGraphicFramePr>
          <p:nvPr>
            <p:ph sz="quarter" idx="1"/>
          </p:nvPr>
        </p:nvGraphicFramePr>
        <p:xfrm>
          <a:off x="611560" y="2276872"/>
          <a:ext cx="7775650" cy="389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Agrupa 18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14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16" name="Rectangle arrodonit 15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7" name="Rectangle arrodonit 16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Rectangle arrodonit 17"/>
            <p:cNvSpPr/>
            <p:nvPr/>
          </p:nvSpPr>
          <p:spPr>
            <a:xfrm>
              <a:off x="3275856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EVOLUTION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95536" y="2204864"/>
            <a:ext cx="8352928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HOMOLOGY STUDY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8153400" cy="1042982"/>
          </a:xfrm>
        </p:spPr>
        <p:txBody>
          <a:bodyPr>
            <a:normAutofit/>
          </a:bodyPr>
          <a:lstStyle/>
          <a:p>
            <a:r>
              <a:rPr lang="ca-ES" sz="2000" dirty="0" smtClean="0"/>
              <a:t> </a:t>
            </a:r>
            <a:endParaRPr lang="ca-ES" sz="2000" dirty="0"/>
          </a:p>
        </p:txBody>
      </p:sp>
      <p:sp>
        <p:nvSpPr>
          <p:cNvPr id="16398" name="AutoShape 14" descr="Resultat d'imatges de tscherskia tri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Resultat d'imatges de tscherskia tri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8" name="Agrupa 27"/>
          <p:cNvGrpSpPr/>
          <p:nvPr/>
        </p:nvGrpSpPr>
        <p:grpSpPr>
          <a:xfrm>
            <a:off x="395536" y="2204864"/>
            <a:ext cx="8350391" cy="4032448"/>
            <a:chOff x="285749" y="980728"/>
            <a:chExt cx="8350391" cy="4032448"/>
          </a:xfrm>
        </p:grpSpPr>
        <p:pic>
          <p:nvPicPr>
            <p:cNvPr id="29" name="Picture 2" descr="E:\Biologia Estructural\Treball\Alignment_and_Phylogeny_DEFINITIU_RESTAURAT\2RH1A.png"/>
            <p:cNvPicPr>
              <a:picLocks noChangeAspect="1" noChangeArrowheads="1"/>
            </p:cNvPicPr>
            <p:nvPr/>
          </p:nvPicPr>
          <p:blipFill>
            <a:blip r:embed="rId3" cstate="print"/>
            <a:srcRect t="13871" r="42440" b="73099"/>
            <a:stretch>
              <a:fillRect/>
            </a:stretch>
          </p:blipFill>
          <p:spPr bwMode="auto">
            <a:xfrm>
              <a:off x="285749" y="980728"/>
              <a:ext cx="8350391" cy="1512168"/>
            </a:xfrm>
            <a:prstGeom prst="rect">
              <a:avLst/>
            </a:prstGeom>
            <a:noFill/>
          </p:spPr>
        </p:pic>
        <p:cxnSp>
          <p:nvCxnSpPr>
            <p:cNvPr id="30" name="Connector recte 29"/>
            <p:cNvCxnSpPr/>
            <p:nvPr/>
          </p:nvCxnSpPr>
          <p:spPr>
            <a:xfrm>
              <a:off x="4644008" y="1772816"/>
              <a:ext cx="38164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 recte 30"/>
            <p:cNvCxnSpPr/>
            <p:nvPr/>
          </p:nvCxnSpPr>
          <p:spPr>
            <a:xfrm>
              <a:off x="323528" y="1988840"/>
              <a:ext cx="81369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 recte 31"/>
            <p:cNvCxnSpPr/>
            <p:nvPr/>
          </p:nvCxnSpPr>
          <p:spPr>
            <a:xfrm>
              <a:off x="323528" y="2204864"/>
              <a:ext cx="42484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 recte 32"/>
            <p:cNvCxnSpPr/>
            <p:nvPr/>
          </p:nvCxnSpPr>
          <p:spPr>
            <a:xfrm>
              <a:off x="3779912" y="1772816"/>
              <a:ext cx="864096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 recte 33"/>
            <p:cNvCxnSpPr/>
            <p:nvPr/>
          </p:nvCxnSpPr>
          <p:spPr>
            <a:xfrm>
              <a:off x="4572000" y="2204864"/>
              <a:ext cx="36004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 recte 34"/>
            <p:cNvCxnSpPr/>
            <p:nvPr/>
          </p:nvCxnSpPr>
          <p:spPr>
            <a:xfrm>
              <a:off x="2411760" y="2708920"/>
              <a:ext cx="10081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 recte 35"/>
            <p:cNvCxnSpPr/>
            <p:nvPr/>
          </p:nvCxnSpPr>
          <p:spPr>
            <a:xfrm>
              <a:off x="2411760" y="3140968"/>
              <a:ext cx="10081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QuadreDeText 36"/>
            <p:cNvSpPr txBox="1"/>
            <p:nvPr/>
          </p:nvSpPr>
          <p:spPr>
            <a:xfrm>
              <a:off x="3347864" y="2492896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 smtClean="0"/>
                <a:t>T4 </a:t>
              </a:r>
              <a:r>
                <a:rPr lang="ca-ES" sz="1600" dirty="0" err="1" smtClean="0"/>
                <a:t>Phage</a:t>
              </a:r>
              <a:r>
                <a:rPr lang="ca-ES" sz="1600" dirty="0" smtClean="0"/>
                <a:t> </a:t>
              </a:r>
              <a:r>
                <a:rPr lang="ca-ES" sz="1600" dirty="0" err="1" smtClean="0"/>
                <a:t>sequence</a:t>
              </a:r>
              <a:endParaRPr lang="es-ES" sz="1600" dirty="0"/>
            </a:p>
          </p:txBody>
        </p:sp>
        <p:sp>
          <p:nvSpPr>
            <p:cNvPr id="38" name="QuadreDeText 37"/>
            <p:cNvSpPr txBox="1"/>
            <p:nvPr/>
          </p:nvSpPr>
          <p:spPr>
            <a:xfrm>
              <a:off x="3347864" y="2924944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 smtClean="0"/>
                <a:t>ICL-3 </a:t>
              </a:r>
              <a:r>
                <a:rPr lang="ca-ES" sz="1600" dirty="0" err="1" smtClean="0"/>
                <a:t>start</a:t>
              </a:r>
              <a:r>
                <a:rPr lang="ca-ES" sz="1600" dirty="0" smtClean="0"/>
                <a:t> and </a:t>
              </a:r>
              <a:r>
                <a:rPr lang="ca-ES" sz="1600" dirty="0" err="1" smtClean="0"/>
                <a:t>end</a:t>
              </a:r>
              <a:endParaRPr lang="es-ES" sz="1600" dirty="0"/>
            </a:p>
          </p:txBody>
        </p:sp>
        <p:pic>
          <p:nvPicPr>
            <p:cNvPr id="39" name="Picture 4" descr="E:\Biologia Estructural\Treball\Alignment_and_Phylogeny_DEFINITIU_RESTAURAT\2RH1A_Restaurat.png"/>
            <p:cNvPicPr>
              <a:picLocks noChangeAspect="1" noChangeArrowheads="1"/>
            </p:cNvPicPr>
            <p:nvPr/>
          </p:nvPicPr>
          <p:blipFill>
            <a:blip r:embed="rId4" cstate="print"/>
            <a:srcRect t="13881" r="43280" b="77299"/>
            <a:stretch>
              <a:fillRect/>
            </a:stretch>
          </p:blipFill>
          <p:spPr bwMode="auto">
            <a:xfrm>
              <a:off x="395535" y="4005064"/>
              <a:ext cx="8103857" cy="1008112"/>
            </a:xfrm>
            <a:prstGeom prst="rect">
              <a:avLst/>
            </a:prstGeom>
            <a:noFill/>
          </p:spPr>
        </p:pic>
      </p:grpSp>
      <p:grpSp>
        <p:nvGrpSpPr>
          <p:cNvPr id="41" name="Agrupa 40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42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44" name="Rectangle arrodonit 43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45" name="Rectangle arrodonit 44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ectangle arrodonit 42"/>
            <p:cNvSpPr/>
            <p:nvPr/>
          </p:nvSpPr>
          <p:spPr>
            <a:xfrm>
              <a:off x="3275856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EVOLUTION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HOMOLOGY STUDY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19" name="Agrupa 18"/>
          <p:cNvGrpSpPr/>
          <p:nvPr/>
        </p:nvGrpSpPr>
        <p:grpSpPr>
          <a:xfrm>
            <a:off x="1403648" y="1988840"/>
            <a:ext cx="6624736" cy="4052193"/>
            <a:chOff x="251520" y="980728"/>
            <a:chExt cx="6120680" cy="3692153"/>
          </a:xfrm>
        </p:grpSpPr>
        <p:pic>
          <p:nvPicPr>
            <p:cNvPr id="20" name="Picture 2" descr="E:\Biologia Estructural\Treball\Alignment_and_Phylogeny_DEFINITIU_RESTAURAT\alignment_beta_2_ordenat_Image_1.png"/>
            <p:cNvPicPr>
              <a:picLocks noChangeAspect="1" noChangeArrowheads="1"/>
            </p:cNvPicPr>
            <p:nvPr/>
          </p:nvPicPr>
          <p:blipFill>
            <a:blip r:embed="rId2" cstate="print"/>
            <a:srcRect l="-399" t="16400" r="29000" b="34250"/>
            <a:stretch>
              <a:fillRect/>
            </a:stretch>
          </p:blipFill>
          <p:spPr bwMode="auto">
            <a:xfrm>
              <a:off x="251520" y="1124744"/>
              <a:ext cx="6120680" cy="3384376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1259632" y="1196752"/>
              <a:ext cx="1656184" cy="1440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22" name="QuadreDeText 21"/>
            <p:cNvSpPr txBox="1"/>
            <p:nvPr/>
          </p:nvSpPr>
          <p:spPr>
            <a:xfrm>
              <a:off x="1259632" y="980728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Tm-helix1</a:t>
              </a:r>
              <a:endParaRPr lang="es-E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5856" y="1196752"/>
              <a:ext cx="1656184" cy="1440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59632" y="2996952"/>
              <a:ext cx="216024" cy="1440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25" name="QuadreDeText 24"/>
            <p:cNvSpPr txBox="1"/>
            <p:nvPr/>
          </p:nvSpPr>
          <p:spPr>
            <a:xfrm>
              <a:off x="3275856" y="980728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Tm-helix2</a:t>
              </a:r>
              <a:endParaRPr lang="es-ES" sz="1400" dirty="0"/>
            </a:p>
          </p:txBody>
        </p:sp>
        <p:sp>
          <p:nvSpPr>
            <p:cNvPr id="26" name="QuadreDeText 25"/>
            <p:cNvSpPr txBox="1"/>
            <p:nvPr/>
          </p:nvSpPr>
          <p:spPr>
            <a:xfrm>
              <a:off x="467544" y="2761183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Tm-helix2</a:t>
              </a:r>
              <a:endParaRPr lang="es-ES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35696" y="2996952"/>
              <a:ext cx="1944216" cy="1440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28" name="QuadreDeText 27"/>
            <p:cNvSpPr txBox="1"/>
            <p:nvPr/>
          </p:nvSpPr>
          <p:spPr>
            <a:xfrm>
              <a:off x="1979712" y="2761183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Tm-helix3</a:t>
              </a:r>
              <a:endParaRPr lang="es-ES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99992" y="2996952"/>
              <a:ext cx="432048" cy="1440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30" name="QuadreDeText 29"/>
            <p:cNvSpPr txBox="1"/>
            <p:nvPr/>
          </p:nvSpPr>
          <p:spPr>
            <a:xfrm>
              <a:off x="3995936" y="2780928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Tm-helix4</a:t>
              </a:r>
              <a:endParaRPr lang="es-ES" sz="1400" dirty="0"/>
            </a:p>
          </p:txBody>
        </p:sp>
        <p:sp>
          <p:nvSpPr>
            <p:cNvPr id="31" name="QuadreDeText 30"/>
            <p:cNvSpPr txBox="1"/>
            <p:nvPr/>
          </p:nvSpPr>
          <p:spPr>
            <a:xfrm>
              <a:off x="2267744" y="2545159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ICL-1</a:t>
              </a:r>
              <a:endParaRPr lang="es-ES" sz="1400" dirty="0"/>
            </a:p>
          </p:txBody>
        </p:sp>
        <p:sp>
          <p:nvSpPr>
            <p:cNvPr id="32" name="QuadreDeText 31"/>
            <p:cNvSpPr txBox="1"/>
            <p:nvPr/>
          </p:nvSpPr>
          <p:spPr>
            <a:xfrm>
              <a:off x="827584" y="4365104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ECL-1</a:t>
              </a:r>
              <a:endParaRPr lang="es-ES" sz="1400" dirty="0"/>
            </a:p>
          </p:txBody>
        </p:sp>
        <p:sp>
          <p:nvSpPr>
            <p:cNvPr id="33" name="QuadreDeText 32"/>
            <p:cNvSpPr txBox="1"/>
            <p:nvPr/>
          </p:nvSpPr>
          <p:spPr>
            <a:xfrm>
              <a:off x="3347864" y="4365104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ICL-2</a:t>
              </a:r>
              <a:endParaRPr lang="es-ES" sz="1400" dirty="0"/>
            </a:p>
          </p:txBody>
        </p:sp>
      </p:grpSp>
      <p:grpSp>
        <p:nvGrpSpPr>
          <p:cNvPr id="37" name="Agrupa 36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38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40" name="Rectangle arrodonit 39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41" name="Rectangle arrodonit 40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Rectangle arrodonit 38"/>
            <p:cNvSpPr/>
            <p:nvPr/>
          </p:nvSpPr>
          <p:spPr>
            <a:xfrm>
              <a:off x="3275856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EVOLUTION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HOMOLOGY STUDY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Agrupa 3"/>
          <p:cNvGrpSpPr/>
          <p:nvPr/>
        </p:nvGrpSpPr>
        <p:grpSpPr>
          <a:xfrm>
            <a:off x="1331640" y="1988840"/>
            <a:ext cx="6624000" cy="3715200"/>
            <a:chOff x="285750" y="744959"/>
            <a:chExt cx="6158458" cy="3764161"/>
          </a:xfrm>
        </p:grpSpPr>
        <p:pic>
          <p:nvPicPr>
            <p:cNvPr id="5" name="Picture 2" descr="E:\Biologia Estructural\Treball\Alignment_and_Phylogeny_DEFINITIU_RESTAURAT\lignment_beta_2_ordenat_Image_2.png"/>
            <p:cNvPicPr>
              <a:picLocks noChangeAspect="1" noChangeArrowheads="1"/>
            </p:cNvPicPr>
            <p:nvPr/>
          </p:nvPicPr>
          <p:blipFill>
            <a:blip r:embed="rId2" cstate="print"/>
            <a:srcRect t="14300" r="28160" b="37400"/>
            <a:stretch>
              <a:fillRect/>
            </a:stretch>
          </p:blipFill>
          <p:spPr bwMode="auto">
            <a:xfrm>
              <a:off x="285750" y="980728"/>
              <a:ext cx="6158458" cy="331236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259632" y="980728"/>
              <a:ext cx="1008112" cy="15121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7" name="QuadreDeText 6"/>
            <p:cNvSpPr txBox="1"/>
            <p:nvPr/>
          </p:nvSpPr>
          <p:spPr>
            <a:xfrm>
              <a:off x="899592" y="744959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Tm-helix4</a:t>
              </a:r>
              <a:endParaRPr lang="es-E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3928" y="980728"/>
              <a:ext cx="1008112" cy="15121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59632" y="2780928"/>
              <a:ext cx="648072" cy="15121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10" name="QuadreDeText 9"/>
            <p:cNvSpPr txBox="1"/>
            <p:nvPr/>
          </p:nvSpPr>
          <p:spPr>
            <a:xfrm>
              <a:off x="3563888" y="744959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Tm-helix5</a:t>
              </a:r>
              <a:endParaRPr lang="es-ES" sz="1400" dirty="0"/>
            </a:p>
          </p:txBody>
        </p:sp>
        <p:sp>
          <p:nvSpPr>
            <p:cNvPr id="11" name="QuadreDeText 10"/>
            <p:cNvSpPr txBox="1"/>
            <p:nvPr/>
          </p:nvSpPr>
          <p:spPr>
            <a:xfrm>
              <a:off x="755576" y="2545159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Tm-helix5</a:t>
              </a:r>
              <a:endParaRPr lang="es-E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6016" y="2780928"/>
              <a:ext cx="216024" cy="15121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13" name="QuadreDeText 12"/>
            <p:cNvSpPr txBox="1"/>
            <p:nvPr/>
          </p:nvSpPr>
          <p:spPr>
            <a:xfrm>
              <a:off x="4067944" y="2545159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Tm-helix6</a:t>
              </a:r>
            </a:p>
          </p:txBody>
        </p:sp>
        <p:sp>
          <p:nvSpPr>
            <p:cNvPr id="14" name="QuadreDeText 13"/>
            <p:cNvSpPr txBox="1"/>
            <p:nvPr/>
          </p:nvSpPr>
          <p:spPr>
            <a:xfrm>
              <a:off x="2267744" y="2401143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ECL-2</a:t>
              </a:r>
              <a:endParaRPr lang="es-ES" sz="1400" dirty="0"/>
            </a:p>
          </p:txBody>
        </p:sp>
        <p:sp>
          <p:nvSpPr>
            <p:cNvPr id="15" name="QuadreDeText 14"/>
            <p:cNvSpPr txBox="1"/>
            <p:nvPr/>
          </p:nvSpPr>
          <p:spPr>
            <a:xfrm>
              <a:off x="2267744" y="4201343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ICL-3</a:t>
              </a:r>
              <a:endParaRPr lang="es-ES" sz="1400" dirty="0"/>
            </a:p>
          </p:txBody>
        </p:sp>
      </p:grpSp>
      <p:grpSp>
        <p:nvGrpSpPr>
          <p:cNvPr id="19" name="Agrupa 18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20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22" name="Rectangle arrodonit 21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23" name="Rectangle arrodonit 22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Rectangle arrodonit 20"/>
            <p:cNvSpPr/>
            <p:nvPr/>
          </p:nvSpPr>
          <p:spPr>
            <a:xfrm>
              <a:off x="3275856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EVOLUTION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HOMOLOGY STUDY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4" name="Agrupa 3"/>
          <p:cNvGrpSpPr/>
          <p:nvPr/>
        </p:nvGrpSpPr>
        <p:grpSpPr>
          <a:xfrm>
            <a:off x="971600" y="2492896"/>
            <a:ext cx="7022554" cy="2035969"/>
            <a:chOff x="179512" y="1609055"/>
            <a:chExt cx="7022554" cy="2035969"/>
          </a:xfrm>
        </p:grpSpPr>
        <p:pic>
          <p:nvPicPr>
            <p:cNvPr id="5" name="Picture 2" descr="E:\Biologia Estructural\Treball\Alignment_and_Phylogeny_DEFINITIU_RESTAURAT\lignment_beta_2_ordenat_Image_2.png"/>
            <p:cNvPicPr>
              <a:picLocks noChangeAspect="1" noChangeArrowheads="1"/>
            </p:cNvPicPr>
            <p:nvPr/>
          </p:nvPicPr>
          <p:blipFill>
            <a:blip r:embed="rId3" cstate="print"/>
            <a:srcRect t="66800" r="18080" b="11150"/>
            <a:stretch>
              <a:fillRect/>
            </a:stretch>
          </p:blipFill>
          <p:spPr bwMode="auto">
            <a:xfrm>
              <a:off x="179512" y="1844824"/>
              <a:ext cx="7022554" cy="151216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115616" y="1844824"/>
              <a:ext cx="1800200" cy="15121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7" name="QuadreDeText 6"/>
            <p:cNvSpPr txBox="1"/>
            <p:nvPr/>
          </p:nvSpPr>
          <p:spPr>
            <a:xfrm>
              <a:off x="1187624" y="1609055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Tm-helix6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31840" y="1844824"/>
              <a:ext cx="2520280" cy="15121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9" name="QuadreDeText 8"/>
            <p:cNvSpPr txBox="1"/>
            <p:nvPr/>
          </p:nvSpPr>
          <p:spPr>
            <a:xfrm>
              <a:off x="3707904" y="1628800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Tm-helix7</a:t>
              </a:r>
            </a:p>
          </p:txBody>
        </p:sp>
        <p:sp>
          <p:nvSpPr>
            <p:cNvPr id="10" name="QuadreDeText 9"/>
            <p:cNvSpPr txBox="1"/>
            <p:nvPr/>
          </p:nvSpPr>
          <p:spPr>
            <a:xfrm>
              <a:off x="2195736" y="3337247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/>
                <a:t>ECL-3</a:t>
              </a:r>
              <a:endParaRPr lang="es-ES" sz="1400" dirty="0"/>
            </a:p>
          </p:txBody>
        </p:sp>
      </p:grpSp>
      <p:grpSp>
        <p:nvGrpSpPr>
          <p:cNvPr id="14" name="Agrupa 13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15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17" name="Rectangle arrodonit 16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8" name="Rectangle arrodonit 17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Rectangle arrodonit 15"/>
            <p:cNvSpPr/>
            <p:nvPr/>
          </p:nvSpPr>
          <p:spPr>
            <a:xfrm>
              <a:off x="3275856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EVOLUTION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PHYLOGENIC TREE</a:t>
            </a:r>
            <a:endParaRPr lang="es-ES" dirty="0"/>
          </a:p>
        </p:txBody>
      </p:sp>
      <p:sp>
        <p:nvSpPr>
          <p:cNvPr id="38" name="7 Marcador de contenido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8153400" cy="1042982"/>
          </a:xfrm>
        </p:spPr>
        <p:txBody>
          <a:bodyPr>
            <a:normAutofit/>
          </a:bodyPr>
          <a:lstStyle/>
          <a:p>
            <a:endParaRPr lang="ca-ES" sz="2000" dirty="0"/>
          </a:p>
        </p:txBody>
      </p:sp>
      <p:pic>
        <p:nvPicPr>
          <p:cNvPr id="50" name="Imatge 49" descr="phylo_tree_Restaurat_2-page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3302999" cy="4581128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1475656" y="4653136"/>
            <a:ext cx="2448272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8" name="Connector de fletxa recta 47"/>
          <p:cNvCxnSpPr/>
          <p:nvPr/>
        </p:nvCxnSpPr>
        <p:spPr>
          <a:xfrm flipV="1">
            <a:off x="3491880" y="4221088"/>
            <a:ext cx="93610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Agrupa 62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64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66" name="Rectangle arrodonit 65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67" name="Rectangle arrodonit 66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Rectangle arrodonit 64"/>
            <p:cNvSpPr/>
            <p:nvPr/>
          </p:nvSpPr>
          <p:spPr>
            <a:xfrm>
              <a:off x="3275856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EVOLUTION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43" name="Imatge 42" descr="phylo_tree_Restaurat_2-page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0"/>
            <a:ext cx="4824536" cy="6691439"/>
          </a:xfrm>
          <a:prstGeom prst="rect">
            <a:avLst/>
          </a:prstGeom>
        </p:spPr>
      </p:pic>
      <p:grpSp>
        <p:nvGrpSpPr>
          <p:cNvPr id="51" name="Agrupa 50"/>
          <p:cNvGrpSpPr/>
          <p:nvPr/>
        </p:nvGrpSpPr>
        <p:grpSpPr>
          <a:xfrm>
            <a:off x="-83682" y="1052736"/>
            <a:ext cx="9227682" cy="5304025"/>
            <a:chOff x="-83682" y="764704"/>
            <a:chExt cx="9227682" cy="5304025"/>
          </a:xfrm>
        </p:grpSpPr>
        <p:pic>
          <p:nvPicPr>
            <p:cNvPr id="52" name="Imatge 51" descr="TRE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3682" y="764704"/>
              <a:ext cx="9227682" cy="5304025"/>
            </a:xfrm>
            <a:prstGeom prst="rect">
              <a:avLst/>
            </a:prstGeom>
          </p:spPr>
        </p:pic>
        <p:pic>
          <p:nvPicPr>
            <p:cNvPr id="53" name="Picture 2" descr="Oncorhynchus mykis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0232" y="764704"/>
              <a:ext cx="648072" cy="448466"/>
            </a:xfrm>
            <a:prstGeom prst="rect">
              <a:avLst/>
            </a:prstGeom>
            <a:noFill/>
          </p:spPr>
        </p:pic>
        <p:pic>
          <p:nvPicPr>
            <p:cNvPr id="54" name="Picture 4" descr="WildZwijn cropped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0232" y="1196752"/>
              <a:ext cx="648072" cy="468000"/>
            </a:xfrm>
            <a:prstGeom prst="rect">
              <a:avLst/>
            </a:prstGeom>
            <a:noFill/>
          </p:spPr>
        </p:pic>
        <p:pic>
          <p:nvPicPr>
            <p:cNvPr id="55" name="Picture 6" descr="20100516 Vacas Vilarromarís, Oroso-8-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60232" y="1628800"/>
              <a:ext cx="648072" cy="468000"/>
            </a:xfrm>
            <a:prstGeom prst="rect">
              <a:avLst/>
            </a:prstGeom>
            <a:noFill/>
          </p:spPr>
        </p:pic>
        <p:pic>
          <p:nvPicPr>
            <p:cNvPr id="56" name="Picture 10" descr="http://thumbs.dreamstime.com/x/rhesus-macaque-macaca-mulatta-1035061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60232" y="2060848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57" name="Picture 12" descr="https://firsthamster.files.wordpress.com/2009/04/sirian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32240" y="3212976"/>
              <a:ext cx="647263" cy="432048"/>
            </a:xfrm>
            <a:prstGeom prst="rect">
              <a:avLst/>
            </a:prstGeom>
            <a:noFill/>
          </p:spPr>
        </p:pic>
        <p:pic>
          <p:nvPicPr>
            <p:cNvPr id="58" name="Picture 18" descr="http://krecci.mysteria.cz/cinsky.jpg"/>
            <p:cNvPicPr>
              <a:picLocks noChangeAspect="1" noChangeArrowheads="1"/>
            </p:cNvPicPr>
            <p:nvPr/>
          </p:nvPicPr>
          <p:blipFill>
            <a:blip r:embed="rId11" cstate="print"/>
            <a:srcRect b="24262"/>
            <a:stretch>
              <a:fillRect/>
            </a:stretch>
          </p:blipFill>
          <p:spPr bwMode="auto">
            <a:xfrm>
              <a:off x="6660232" y="3645024"/>
              <a:ext cx="720080" cy="432047"/>
            </a:xfrm>
            <a:prstGeom prst="rect">
              <a:avLst/>
            </a:prstGeom>
            <a:noFill/>
          </p:spPr>
        </p:pic>
        <p:pic>
          <p:nvPicPr>
            <p:cNvPr id="59" name="Picture 20" descr="http://2.bp.blogspot.com/-u1FR4Lms-F0/T3Fe686C8kI/AAAAAAAAAWg/NzQmVkK0fwc/s400/mic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60232" y="4077072"/>
              <a:ext cx="695167" cy="504056"/>
            </a:xfrm>
            <a:prstGeom prst="rect">
              <a:avLst/>
            </a:prstGeom>
            <a:noFill/>
          </p:spPr>
        </p:pic>
        <p:pic>
          <p:nvPicPr>
            <p:cNvPr id="60" name="Picture 22" descr="http://www.bio-city.gr/system/files/kind_images/Rattus%20norvegicus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660232" y="4581128"/>
              <a:ext cx="864096" cy="392669"/>
            </a:xfrm>
            <a:prstGeom prst="rect">
              <a:avLst/>
            </a:prstGeom>
            <a:noFill/>
          </p:spPr>
        </p:pic>
        <p:pic>
          <p:nvPicPr>
            <p:cNvPr id="61" name="Picture 24" descr="http://www.bat-rodents.eu/cms/batrodentses/products/hlodavci/morce.jpg"/>
            <p:cNvPicPr>
              <a:picLocks noChangeAspect="1" noChangeArrowheads="1"/>
            </p:cNvPicPr>
            <p:nvPr/>
          </p:nvPicPr>
          <p:blipFill>
            <a:blip r:embed="rId14" cstate="print"/>
            <a:srcRect l="13333" t="10000" r="26667" b="20000"/>
            <a:stretch>
              <a:fillRect/>
            </a:stretch>
          </p:blipFill>
          <p:spPr bwMode="auto">
            <a:xfrm>
              <a:off x="6660232" y="4941168"/>
              <a:ext cx="648072" cy="504056"/>
            </a:xfrm>
            <a:prstGeom prst="rect">
              <a:avLst/>
            </a:prstGeom>
            <a:noFill/>
          </p:spPr>
        </p:pic>
        <p:pic>
          <p:nvPicPr>
            <p:cNvPr id="62" name="Picture 26" descr="http://imgc.allpostersimages.com/images/P-473-488-90/21/2144/IZBCD00Z/posters/lynn-m-stone-golden-retriever-canis-familiaris-illinois-usa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32240" y="5462883"/>
              <a:ext cx="648072" cy="4863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5893E-6 L -0.25191 0.15726 " pathEditMode="relative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INVERSE AGONIST - CARAZOLOL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153400" cy="4495800"/>
          </a:xfrm>
        </p:spPr>
        <p:txBody>
          <a:bodyPr numCol="2">
            <a:normAutofit/>
          </a:bodyPr>
          <a:lstStyle/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</p:txBody>
      </p:sp>
      <p:grpSp>
        <p:nvGrpSpPr>
          <p:cNvPr id="40" name="Agrupa 39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35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37" name="Rectangle arrodonit 36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38" name="Rectangle arrodonit 37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Rectangle arrodonit 38"/>
            <p:cNvSpPr/>
            <p:nvPr/>
          </p:nvSpPr>
          <p:spPr>
            <a:xfrm>
              <a:off x="5148064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STRUCTURE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026" name="Picture 2" descr="F:\BIOESTRUCTURAL\FOTOS\ECL2pint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4179467" cy="4480148"/>
          </a:xfrm>
          <a:prstGeom prst="rect">
            <a:avLst/>
          </a:prstGeom>
          <a:noFill/>
        </p:spPr>
      </p:pic>
      <p:pic>
        <p:nvPicPr>
          <p:cNvPr id="1027" name="Picture 3" descr="F:\BIOESTRUCTURAL\FOTOS\ECL2+disulfide bridges.png"/>
          <p:cNvPicPr>
            <a:picLocks noChangeAspect="1" noChangeArrowheads="1"/>
          </p:cNvPicPr>
          <p:nvPr/>
        </p:nvPicPr>
        <p:blipFill>
          <a:blip r:embed="rId4" cstate="print"/>
          <a:srcRect l="16254" r="5033"/>
          <a:stretch>
            <a:fillRect/>
          </a:stretch>
        </p:blipFill>
        <p:spPr bwMode="auto">
          <a:xfrm>
            <a:off x="5148064" y="2780928"/>
            <a:ext cx="3707904" cy="3456789"/>
          </a:xfrm>
          <a:prstGeom prst="rect">
            <a:avLst/>
          </a:prstGeom>
          <a:noFill/>
        </p:spPr>
      </p:pic>
      <p:cxnSp>
        <p:nvCxnSpPr>
          <p:cNvPr id="26" name="Connector de fletxa recta 25"/>
          <p:cNvCxnSpPr/>
          <p:nvPr/>
        </p:nvCxnSpPr>
        <p:spPr>
          <a:xfrm>
            <a:off x="5868144" y="285293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nector de fletxa recta 30"/>
          <p:cNvCxnSpPr/>
          <p:nvPr/>
        </p:nvCxnSpPr>
        <p:spPr>
          <a:xfrm>
            <a:off x="5220072" y="2852936"/>
            <a:ext cx="1872208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Rectangle arrodonit 23"/>
          <p:cNvSpPr/>
          <p:nvPr/>
        </p:nvSpPr>
        <p:spPr>
          <a:xfrm>
            <a:off x="4355976" y="2420888"/>
            <a:ext cx="180020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err="1" smtClean="0"/>
              <a:t>Disulfide</a:t>
            </a:r>
            <a:r>
              <a:rPr lang="ca-ES" dirty="0" smtClean="0"/>
              <a:t> </a:t>
            </a:r>
            <a:r>
              <a:rPr lang="ca-ES" dirty="0" err="1" smtClean="0"/>
              <a:t>bridges</a:t>
            </a:r>
            <a:r>
              <a:rPr lang="ca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4"/>
          <p:cNvPicPr>
            <a:picLocks/>
          </p:cNvPicPr>
          <p:nvPr/>
        </p:nvPicPr>
        <p:blipFill>
          <a:blip r:embed="rId3" cstate="print"/>
          <a:srcRect l="18176" t="7202" r="27756" b="14127"/>
          <a:stretch>
            <a:fillRect/>
          </a:stretch>
        </p:blipFill>
        <p:spPr bwMode="auto">
          <a:xfrm>
            <a:off x="611560" y="1988840"/>
            <a:ext cx="63367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or de fletxa recta 27"/>
          <p:cNvCxnSpPr/>
          <p:nvPr/>
        </p:nvCxnSpPr>
        <p:spPr>
          <a:xfrm>
            <a:off x="3779912" y="1772816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nector de fletxa recta 29"/>
          <p:cNvCxnSpPr/>
          <p:nvPr/>
        </p:nvCxnSpPr>
        <p:spPr>
          <a:xfrm>
            <a:off x="2771800" y="2708920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Connector de fletxa recta 30"/>
          <p:cNvCxnSpPr/>
          <p:nvPr/>
        </p:nvCxnSpPr>
        <p:spPr>
          <a:xfrm>
            <a:off x="2483768" y="2924944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onnector de fletxa recta 31"/>
          <p:cNvCxnSpPr/>
          <p:nvPr/>
        </p:nvCxnSpPr>
        <p:spPr>
          <a:xfrm>
            <a:off x="3059832" y="3645024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40" name="Agrupa 39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41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43" name="Rectangle arrodonit 42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44" name="Rectangle arrodonit 43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Rectangle arrodonit 41"/>
            <p:cNvSpPr/>
            <p:nvPr/>
          </p:nvSpPr>
          <p:spPr>
            <a:xfrm>
              <a:off x="5148064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STRUCTURE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Títol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INVERSE AGONIST - CARAZOLOL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F:\BIOESTRUCTURAL\FOTOS\hidrofobic-interactions2RH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6336704" cy="4803725"/>
          </a:xfrm>
          <a:prstGeom prst="rect">
            <a:avLst/>
          </a:prstGeom>
          <a:noFill/>
        </p:spPr>
      </p:pic>
      <p:pic>
        <p:nvPicPr>
          <p:cNvPr id="12290" name="Picture 2" descr="http://pubchem.ncbi.nlm.nih.gov/image/imgsrv.fcgi?cid=71739&amp;t=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652120" y="3645024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arrodonit 19"/>
          <p:cNvSpPr/>
          <p:nvPr/>
        </p:nvSpPr>
        <p:spPr>
          <a:xfrm>
            <a:off x="6804248" y="2348880"/>
            <a:ext cx="194421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err="1" smtClean="0"/>
              <a:t>Aromatic</a:t>
            </a:r>
            <a:r>
              <a:rPr lang="ca-ES" dirty="0" smtClean="0"/>
              <a:t> </a:t>
            </a:r>
            <a:r>
              <a:rPr lang="ca-ES" dirty="0" err="1" smtClean="0"/>
              <a:t>interactions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15" name="Agrupa 14"/>
          <p:cNvGrpSpPr/>
          <p:nvPr/>
        </p:nvGrpSpPr>
        <p:grpSpPr>
          <a:xfrm>
            <a:off x="611560" y="1988840"/>
            <a:ext cx="6768752" cy="4683616"/>
            <a:chOff x="611560" y="1844824"/>
            <a:chExt cx="6768752" cy="4683616"/>
          </a:xfrm>
        </p:grpSpPr>
        <p:grpSp>
          <p:nvGrpSpPr>
            <p:cNvPr id="4" name="Agrupa 3"/>
            <p:cNvGrpSpPr/>
            <p:nvPr/>
          </p:nvGrpSpPr>
          <p:grpSpPr>
            <a:xfrm>
              <a:off x="611560" y="1844824"/>
              <a:ext cx="6768752" cy="4683616"/>
              <a:chOff x="1403648" y="1844824"/>
              <a:chExt cx="6768752" cy="4683616"/>
            </a:xfrm>
          </p:grpSpPr>
          <p:pic>
            <p:nvPicPr>
              <p:cNvPr id="5" name="Picture 1" descr="E:\angles HB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03648" y="1844824"/>
                <a:ext cx="6768752" cy="4683616"/>
              </a:xfrm>
              <a:prstGeom prst="rect">
                <a:avLst/>
              </a:prstGeom>
              <a:noFill/>
            </p:spPr>
          </p:pic>
          <p:sp>
            <p:nvSpPr>
              <p:cNvPr id="6" name="Oval 5"/>
              <p:cNvSpPr/>
              <p:nvPr/>
            </p:nvSpPr>
            <p:spPr>
              <a:xfrm>
                <a:off x="3491880" y="2204864"/>
                <a:ext cx="720080" cy="7200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" name="QuadreDeText 7"/>
            <p:cNvSpPr txBox="1"/>
            <p:nvPr/>
          </p:nvSpPr>
          <p:spPr>
            <a:xfrm flipH="1">
              <a:off x="5292080" y="4437112"/>
              <a:ext cx="684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dirty="0" smtClean="0"/>
                <a:t>A</a:t>
              </a:r>
              <a:r>
                <a:rPr lang="ca-ES" sz="1200" cap="all" dirty="0" smtClean="0"/>
                <a:t>sp</a:t>
              </a:r>
              <a:r>
                <a:rPr lang="ca-ES" sz="1200" dirty="0" smtClean="0"/>
                <a:t>113</a:t>
              </a:r>
              <a:endParaRPr lang="es-ES" sz="1200" dirty="0"/>
            </a:p>
          </p:txBody>
        </p:sp>
        <p:sp>
          <p:nvSpPr>
            <p:cNvPr id="9" name="Rectangle arrodonit 8"/>
            <p:cNvSpPr/>
            <p:nvPr/>
          </p:nvSpPr>
          <p:spPr>
            <a:xfrm>
              <a:off x="5328152" y="4437112"/>
              <a:ext cx="612000" cy="252000"/>
            </a:xfrm>
            <a:prstGeom prst="round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 smtClean="0"/>
            </a:p>
            <a:p>
              <a:pPr algn="ctr"/>
              <a:endParaRPr lang="es-ES" dirty="0"/>
            </a:p>
          </p:txBody>
        </p:sp>
        <p:sp>
          <p:nvSpPr>
            <p:cNvPr id="11" name="Rectangle arrodonit 10"/>
            <p:cNvSpPr/>
            <p:nvPr/>
          </p:nvSpPr>
          <p:spPr>
            <a:xfrm>
              <a:off x="3167912" y="5013176"/>
              <a:ext cx="612000" cy="252000"/>
            </a:xfrm>
            <a:prstGeom prst="round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angle arrodonit 6"/>
          <p:cNvSpPr/>
          <p:nvPr/>
        </p:nvSpPr>
        <p:spPr>
          <a:xfrm>
            <a:off x="6372200" y="2708920"/>
            <a:ext cx="22322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Polar </a:t>
            </a:r>
            <a:r>
              <a:rPr lang="ca-ES" dirty="0" err="1" smtClean="0"/>
              <a:t>interactions</a:t>
            </a:r>
            <a:r>
              <a:rPr lang="ca-ES" dirty="0" smtClean="0"/>
              <a:t> – </a:t>
            </a:r>
            <a:r>
              <a:rPr lang="ca-ES" dirty="0" err="1" smtClean="0"/>
              <a:t>Hydrogen</a:t>
            </a:r>
            <a:r>
              <a:rPr lang="ca-ES" dirty="0" smtClean="0"/>
              <a:t> </a:t>
            </a:r>
            <a:r>
              <a:rPr lang="ca-ES" dirty="0" err="1" smtClean="0"/>
              <a:t>bonds</a:t>
            </a:r>
            <a:r>
              <a:rPr lang="ca-ES" dirty="0" smtClean="0"/>
              <a:t>  </a:t>
            </a:r>
            <a:endParaRPr lang="es-ES" dirty="0"/>
          </a:p>
        </p:txBody>
      </p:sp>
      <p:grpSp>
        <p:nvGrpSpPr>
          <p:cNvPr id="19" name="Agrupa 18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20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22" name="Rectangle arrodonit 21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23" name="Rectangle arrodonit 22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Rectangle arrodonit 20"/>
            <p:cNvSpPr/>
            <p:nvPr/>
          </p:nvSpPr>
          <p:spPr>
            <a:xfrm>
              <a:off x="5148064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STRUCTURE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Títol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INVERSE AGONIST - CARAZOLOL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INDEX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702496" y="1600200"/>
            <a:ext cx="8766048" cy="5257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Introduction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X-ray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Evolution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Structure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sz="2900" dirty="0" smtClean="0"/>
              <a:t>Inverse Agonist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sz="2900" dirty="0" smtClean="0"/>
              <a:t>Agonist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Comparisons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Active – inactive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GPCRs</a:t>
            </a:r>
            <a:endParaRPr lang="en-US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References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lvl="1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s-ES" sz="2800" dirty="0" smtClean="0"/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all" dirty="0" err="1" smtClean="0"/>
              <a:t>Agonist</a:t>
            </a:r>
            <a:r>
              <a:rPr lang="es-ES" cap="all" dirty="0" smtClean="0"/>
              <a:t> – BI-167107</a:t>
            </a:r>
            <a:endParaRPr lang="es-ES" cap="all" dirty="0"/>
          </a:p>
        </p:txBody>
      </p:sp>
      <p:grpSp>
        <p:nvGrpSpPr>
          <p:cNvPr id="21" name="Agrupa 20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22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24" name="Rectangle arrodonit 23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25" name="Rectangle arrodonit 24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Rectangle arrodonit 22"/>
            <p:cNvSpPr/>
            <p:nvPr/>
          </p:nvSpPr>
          <p:spPr>
            <a:xfrm>
              <a:off x="5148064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STRUCTURE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7650" name="Picture 2" descr="http://www.biochemsoctrans.org/bst/040/bst0400394adda05.gif"/>
          <p:cNvPicPr>
            <a:picLocks noChangeAspect="1" noChangeArrowheads="1"/>
          </p:cNvPicPr>
          <p:nvPr/>
        </p:nvPicPr>
        <p:blipFill>
          <a:blip r:embed="rId3" cstate="print"/>
          <a:srcRect t="46773"/>
          <a:stretch>
            <a:fillRect/>
          </a:stretch>
        </p:blipFill>
        <p:spPr bwMode="auto">
          <a:xfrm>
            <a:off x="2195736" y="2780928"/>
            <a:ext cx="446735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all" dirty="0" err="1" smtClean="0"/>
              <a:t>Agonist</a:t>
            </a:r>
            <a:r>
              <a:rPr lang="es-ES" cap="all" dirty="0" smtClean="0"/>
              <a:t> – BI-167107</a:t>
            </a:r>
            <a:endParaRPr lang="es-ES" dirty="0"/>
          </a:p>
        </p:txBody>
      </p:sp>
      <p:grpSp>
        <p:nvGrpSpPr>
          <p:cNvPr id="12" name="Agrupa 11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13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15" name="Rectangle arrodonit 14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6" name="Rectangle arrodonit 15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arrodonit 13"/>
            <p:cNvSpPr/>
            <p:nvPr/>
          </p:nvSpPr>
          <p:spPr>
            <a:xfrm>
              <a:off x="5148064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STRUCTURE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074" name="Picture 2" descr="F:\BIOESTRUCTURAL\FOTOS\agonista BE amb ang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3"/>
            <a:ext cx="6912768" cy="4514461"/>
          </a:xfrm>
          <a:prstGeom prst="rect">
            <a:avLst/>
          </a:prstGeom>
          <a:noFill/>
        </p:spPr>
      </p:pic>
      <p:sp>
        <p:nvSpPr>
          <p:cNvPr id="5" name="Rectangle arrodonit 4"/>
          <p:cNvSpPr/>
          <p:nvPr/>
        </p:nvSpPr>
        <p:spPr>
          <a:xfrm>
            <a:off x="5796136" y="3212976"/>
            <a:ext cx="22322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Polar </a:t>
            </a:r>
            <a:r>
              <a:rPr lang="ca-ES" dirty="0" err="1" smtClean="0"/>
              <a:t>interactions</a:t>
            </a:r>
            <a:r>
              <a:rPr lang="ca-ES" dirty="0" smtClean="0"/>
              <a:t> – </a:t>
            </a:r>
            <a:r>
              <a:rPr lang="ca-ES" dirty="0" err="1" smtClean="0"/>
              <a:t>Hydrogen</a:t>
            </a:r>
            <a:r>
              <a:rPr lang="ca-ES" dirty="0" smtClean="0"/>
              <a:t> </a:t>
            </a:r>
            <a:r>
              <a:rPr lang="ca-ES" dirty="0" err="1" smtClean="0"/>
              <a:t>bonds</a:t>
            </a:r>
            <a:r>
              <a:rPr lang="ca-ES" dirty="0" smtClean="0"/>
              <a:t>  </a:t>
            </a:r>
            <a:endParaRPr lang="es-ES" dirty="0"/>
          </a:p>
        </p:txBody>
      </p:sp>
      <p:sp>
        <p:nvSpPr>
          <p:cNvPr id="7" name="Oval 6"/>
          <p:cNvSpPr/>
          <p:nvPr/>
        </p:nvSpPr>
        <p:spPr>
          <a:xfrm>
            <a:off x="6804248" y="5301208"/>
            <a:ext cx="936104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all" dirty="0" err="1" smtClean="0"/>
              <a:t>Agonist</a:t>
            </a:r>
            <a:r>
              <a:rPr lang="es-ES" cap="all" dirty="0" smtClean="0"/>
              <a:t> – BI-167107</a:t>
            </a:r>
            <a:endParaRPr lang="es-ES" dirty="0"/>
          </a:p>
        </p:txBody>
      </p:sp>
      <p:pic>
        <p:nvPicPr>
          <p:cNvPr id="4" name="Imagen 19"/>
          <p:cNvPicPr/>
          <p:nvPr/>
        </p:nvPicPr>
        <p:blipFill>
          <a:blip r:embed="rId2" cstate="print"/>
          <a:srcRect l="3887" t="6648" r="30185" b="15512"/>
          <a:stretch>
            <a:fillRect/>
          </a:stretch>
        </p:blipFill>
        <p:spPr bwMode="auto">
          <a:xfrm>
            <a:off x="323528" y="2204864"/>
            <a:ext cx="5800725" cy="384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arrodonit 5"/>
          <p:cNvSpPr/>
          <p:nvPr/>
        </p:nvSpPr>
        <p:spPr>
          <a:xfrm>
            <a:off x="6228184" y="3356992"/>
            <a:ext cx="194421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err="1" smtClean="0"/>
              <a:t>Serine</a:t>
            </a:r>
            <a:r>
              <a:rPr lang="ca-ES" dirty="0" smtClean="0"/>
              <a:t> network</a:t>
            </a:r>
            <a:endParaRPr lang="es-ES" dirty="0"/>
          </a:p>
        </p:txBody>
      </p:sp>
      <p:grpSp>
        <p:nvGrpSpPr>
          <p:cNvPr id="10" name="Agrupa 9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11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13" name="Rectangle arrodonit 12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4" name="Rectangle arrodonit 13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ectangle arrodonit 11"/>
            <p:cNvSpPr/>
            <p:nvPr/>
          </p:nvSpPr>
          <p:spPr>
            <a:xfrm>
              <a:off x="5148064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STRUCTURE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INACTIVE VS ACTIVE STATE</a:t>
            </a:r>
            <a:endParaRPr lang="es-ES" dirty="0"/>
          </a:p>
        </p:txBody>
      </p:sp>
      <p:graphicFrame>
        <p:nvGraphicFramePr>
          <p:cNvPr id="7" name="Contenidor de contingut 6"/>
          <p:cNvGraphicFramePr>
            <a:graphicFrameLocks noGrp="1"/>
          </p:cNvGraphicFramePr>
          <p:nvPr>
            <p:ph sz="quarter" idx="1"/>
          </p:nvPr>
        </p:nvGraphicFramePr>
        <p:xfrm>
          <a:off x="1259632" y="2420888"/>
          <a:ext cx="691257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31"/>
          <p:cNvPicPr/>
          <p:nvPr/>
        </p:nvPicPr>
        <p:blipFill>
          <a:blip r:embed="rId8" cstate="print"/>
          <a:srcRect l="31565" t="5540" r="28319" b="15512"/>
          <a:stretch>
            <a:fillRect/>
          </a:stretch>
        </p:blipFill>
        <p:spPr bwMode="auto">
          <a:xfrm>
            <a:off x="467544" y="2060848"/>
            <a:ext cx="374441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Agrupa 15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11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13" name="Rectangle arrodonit 12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4" name="Rectangle arrodonit 13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Rectangle arrodonit 14"/>
            <p:cNvSpPr/>
            <p:nvPr/>
          </p:nvSpPr>
          <p:spPr>
            <a:xfrm>
              <a:off x="6984456" y="1556792"/>
              <a:ext cx="2159544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COMPARISONS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2" name="Imatge 11" descr="angle actiu inactiu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1220" y="2564904"/>
            <a:ext cx="4892780" cy="3717032"/>
          </a:xfrm>
          <a:prstGeom prst="rect">
            <a:avLst/>
          </a:prstGeom>
        </p:spPr>
      </p:pic>
      <p:grpSp>
        <p:nvGrpSpPr>
          <p:cNvPr id="19" name="Agrupa 18"/>
          <p:cNvGrpSpPr/>
          <p:nvPr/>
        </p:nvGrpSpPr>
        <p:grpSpPr>
          <a:xfrm>
            <a:off x="4211960" y="2348880"/>
            <a:ext cx="4932040" cy="4268217"/>
            <a:chOff x="4211960" y="2348880"/>
            <a:chExt cx="4932040" cy="4268217"/>
          </a:xfrm>
        </p:grpSpPr>
        <p:pic>
          <p:nvPicPr>
            <p:cNvPr id="18" name="Picture 2" descr="https://fbcdn-sphotos-h-a.akamaihd.net/hphotos-ak-xpf1/v/t35.0-12/11009689_10205804346298654_1285851271_o.jpg?oh=0d2f3c8b4c367efbbbe21fb91ff6cbdb&amp;oe=54EEB3CF&amp;__gda__=1424925662_855f67595db9aeafc28ccb4b4068bdde"/>
            <p:cNvPicPr>
              <a:picLocks noChangeAspect="1" noChangeArrowheads="1"/>
            </p:cNvPicPr>
            <p:nvPr/>
          </p:nvPicPr>
          <p:blipFill>
            <a:blip r:embed="rId10" cstate="print"/>
            <a:srcRect l="5316" t="2953" r="6092" b="5044"/>
            <a:stretch>
              <a:fillRect/>
            </a:stretch>
          </p:blipFill>
          <p:spPr bwMode="auto">
            <a:xfrm>
              <a:off x="4211960" y="2348880"/>
              <a:ext cx="4932040" cy="4037705"/>
            </a:xfrm>
            <a:prstGeom prst="rect">
              <a:avLst/>
            </a:prstGeom>
            <a:noFill/>
          </p:spPr>
        </p:pic>
        <p:sp>
          <p:nvSpPr>
            <p:cNvPr id="17" name="QuadreDeText 16"/>
            <p:cNvSpPr txBox="1"/>
            <p:nvPr/>
          </p:nvSpPr>
          <p:spPr>
            <a:xfrm>
              <a:off x="4211960" y="6309320"/>
              <a:ext cx="4932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 smtClean="0"/>
                <a:t>Image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source</a:t>
              </a:r>
              <a:r>
                <a:rPr lang="es-ES" sz="1400" dirty="0" smtClean="0"/>
                <a:t>: http://www.ebi.ac.uk/pdbe/quips?story=B2AR</a:t>
              </a:r>
              <a:endParaRPr lang="es-E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4210" name="Picture 2" descr="https://fbcdn-sphotos-h-a.akamaihd.net/hphotos-ak-xpf1/v/t34.0-12/11016319_10205320636087764_2016879879_n.jpg?oh=f373cef88c425537cba9059deed5c73c&amp;oe=54EE62CD&amp;__gda__=1424913884_a4b339b50d25e4433675631fe0f697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068018" cy="4248472"/>
          </a:xfrm>
          <a:prstGeom prst="rect">
            <a:avLst/>
          </a:prstGeom>
          <a:noFill/>
        </p:spPr>
      </p:pic>
      <p:sp>
        <p:nvSpPr>
          <p:cNvPr id="5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COMPARISON A1-A2-B1-B2</a:t>
            </a:r>
            <a:endParaRPr lang="es-ES" dirty="0"/>
          </a:p>
        </p:txBody>
      </p:sp>
      <p:grpSp>
        <p:nvGrpSpPr>
          <p:cNvPr id="6" name="Agrupa 5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7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9" name="Rectangle arrodonit 8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0" name="Rectangle arrodonit 9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Rectangle arrodonit 7"/>
            <p:cNvSpPr/>
            <p:nvPr/>
          </p:nvSpPr>
          <p:spPr>
            <a:xfrm>
              <a:off x="6984456" y="1556792"/>
              <a:ext cx="2159544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COMPARISONS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COMPARISON A1-A2-B1-B2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gràfics1"/>
          <p:cNvPicPr/>
          <p:nvPr/>
        </p:nvPicPr>
        <p:blipFill>
          <a:blip r:embed="rId3" cstate="print">
            <a:alphaModFix/>
            <a:lum/>
          </a:blip>
          <a:srcRect l="15837" t="11065" r="18315" b="4979"/>
          <a:stretch>
            <a:fillRect/>
          </a:stretch>
        </p:blipFill>
        <p:spPr>
          <a:xfrm>
            <a:off x="539552" y="1988840"/>
            <a:ext cx="5400600" cy="4869160"/>
          </a:xfrm>
          <a:prstGeom prst="rect">
            <a:avLst/>
          </a:prstGeom>
        </p:spPr>
      </p:pic>
      <p:pic>
        <p:nvPicPr>
          <p:cNvPr id="5" name="gràfics3"/>
          <p:cNvPicPr/>
          <p:nvPr/>
        </p:nvPicPr>
        <p:blipFill>
          <a:blip r:embed="rId4" cstate="print">
            <a:alphaModFix/>
            <a:lum/>
          </a:blip>
          <a:srcRect l="15058" t="27122" r="14968" b="50210"/>
          <a:stretch>
            <a:fillRect/>
          </a:stretch>
        </p:blipFill>
        <p:spPr>
          <a:xfrm>
            <a:off x="539552" y="2780928"/>
            <a:ext cx="5688632" cy="2160240"/>
          </a:xfrm>
          <a:prstGeom prst="rect">
            <a:avLst/>
          </a:prstGeom>
        </p:spPr>
      </p:pic>
      <p:grpSp>
        <p:nvGrpSpPr>
          <p:cNvPr id="12" name="Agrupa 11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13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15" name="Rectangle arrodonit 14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6" name="Rectangle arrodonit 15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arrodonit 13"/>
            <p:cNvSpPr/>
            <p:nvPr/>
          </p:nvSpPr>
          <p:spPr>
            <a:xfrm>
              <a:off x="6984456" y="1556792"/>
              <a:ext cx="2159544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COMPARISONS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3635896" y="2780928"/>
            <a:ext cx="21600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455952" y="5013176"/>
            <a:ext cx="68400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all" dirty="0" err="1" smtClean="0"/>
              <a:t>Conserved</a:t>
            </a:r>
            <a:r>
              <a:rPr lang="es-ES" cap="all" dirty="0" smtClean="0"/>
              <a:t> motives</a:t>
            </a:r>
            <a:endParaRPr lang="es-ES" dirty="0"/>
          </a:p>
        </p:txBody>
      </p:sp>
      <p:sp>
        <p:nvSpPr>
          <p:cNvPr id="8" name="Contenidor de contingut 7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3400" cy="4495800"/>
          </a:xfrm>
        </p:spPr>
        <p:txBody>
          <a:bodyPr/>
          <a:lstStyle/>
          <a:p>
            <a:endParaRPr lang="es-ES" dirty="0"/>
          </a:p>
        </p:txBody>
      </p:sp>
      <p:grpSp>
        <p:nvGrpSpPr>
          <p:cNvPr id="3" name="Agrupa 9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4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13" name="Rectangle arrodonit 12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4" name="Rectangle arrodonit 13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ectangle arrodonit 11"/>
            <p:cNvSpPr/>
            <p:nvPr/>
          </p:nvSpPr>
          <p:spPr>
            <a:xfrm>
              <a:off x="5148064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STRUCTURE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Agrupa 15"/>
          <p:cNvGrpSpPr/>
          <p:nvPr/>
        </p:nvGrpSpPr>
        <p:grpSpPr>
          <a:xfrm>
            <a:off x="1259632" y="2132856"/>
            <a:ext cx="6120680" cy="3600400"/>
            <a:chOff x="1259632" y="2132856"/>
            <a:chExt cx="6120680" cy="3600400"/>
          </a:xfrm>
        </p:grpSpPr>
        <p:pic>
          <p:nvPicPr>
            <p:cNvPr id="9" name="Imagen 13"/>
            <p:cNvPicPr/>
            <p:nvPr/>
          </p:nvPicPr>
          <p:blipFill>
            <a:blip r:embed="rId3" cstate="print"/>
            <a:srcRect l="24261" t="4709" r="15086" b="27978"/>
            <a:stretch>
              <a:fillRect/>
            </a:stretch>
          </p:blipFill>
          <p:spPr bwMode="auto">
            <a:xfrm>
              <a:off x="1259632" y="2132856"/>
              <a:ext cx="4824536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arrodonit 14"/>
            <p:cNvSpPr/>
            <p:nvPr/>
          </p:nvSpPr>
          <p:spPr>
            <a:xfrm>
              <a:off x="6300192" y="3140968"/>
              <a:ext cx="1080120" cy="5760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/>
                <a:t>dry</a:t>
              </a:r>
              <a:endParaRPr lang="es-ES" sz="2400" cap="all" dirty="0"/>
            </a:p>
          </p:txBody>
        </p:sp>
      </p:grpSp>
      <p:grpSp>
        <p:nvGrpSpPr>
          <p:cNvPr id="6" name="Agrupa 18"/>
          <p:cNvGrpSpPr/>
          <p:nvPr/>
        </p:nvGrpSpPr>
        <p:grpSpPr>
          <a:xfrm>
            <a:off x="1403648" y="2132856"/>
            <a:ext cx="7056784" cy="4473232"/>
            <a:chOff x="1403648" y="2132856"/>
            <a:chExt cx="7056784" cy="4473232"/>
          </a:xfrm>
        </p:grpSpPr>
        <p:sp>
          <p:nvSpPr>
            <p:cNvPr id="17" name="Rectangle arrodonit 16"/>
            <p:cNvSpPr/>
            <p:nvPr/>
          </p:nvSpPr>
          <p:spPr>
            <a:xfrm>
              <a:off x="6300192" y="4149080"/>
              <a:ext cx="2160240" cy="64807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err="1" smtClean="0"/>
                <a:t>NP</a:t>
              </a:r>
              <a:r>
                <a:rPr lang="en-US" sz="2400" dirty="0" err="1" smtClean="0"/>
                <a:t>xxY</a:t>
              </a:r>
              <a:r>
                <a:rPr lang="en-US" sz="2400" dirty="0" smtClean="0"/>
                <a:t>(x)</a:t>
              </a:r>
              <a:r>
                <a:rPr lang="en-US" sz="2400" baseline="-25000" dirty="0" smtClean="0"/>
                <a:t>5</a:t>
              </a:r>
              <a:r>
                <a:rPr lang="en-US" sz="2400" dirty="0" smtClean="0"/>
                <a:t>F</a:t>
              </a:r>
              <a:endParaRPr lang="es-ES" sz="2400" cap="all" dirty="0"/>
            </a:p>
          </p:txBody>
        </p:sp>
        <p:pic>
          <p:nvPicPr>
            <p:cNvPr id="28673" name="Picture 1" descr="E:\NPxx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2132856"/>
              <a:ext cx="4176464" cy="44732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DIFFERENT </a:t>
            </a:r>
            <a:r>
              <a:rPr lang="ca-ES" dirty="0" err="1" smtClean="0"/>
              <a:t>GPCRs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8153400" cy="4495800"/>
          </a:xfrm>
        </p:spPr>
        <p:txBody>
          <a:bodyPr/>
          <a:lstStyle/>
          <a:p>
            <a:r>
              <a:rPr lang="ca-ES" dirty="0" err="1" smtClean="0"/>
              <a:t>Opioid</a:t>
            </a:r>
            <a:r>
              <a:rPr lang="ca-ES" dirty="0" smtClean="0"/>
              <a:t>: </a:t>
            </a:r>
            <a:r>
              <a:rPr lang="el-GR" dirty="0" smtClean="0"/>
              <a:t>δ-</a:t>
            </a:r>
            <a:r>
              <a:rPr lang="es-ES" dirty="0" smtClean="0"/>
              <a:t>OR (4N6H)</a:t>
            </a:r>
            <a:endParaRPr lang="ca-ES" dirty="0" smtClean="0"/>
          </a:p>
          <a:p>
            <a:r>
              <a:rPr lang="ca-ES" dirty="0" err="1" smtClean="0"/>
              <a:t>Adenosine</a:t>
            </a:r>
            <a:r>
              <a:rPr lang="ca-ES" dirty="0" smtClean="0"/>
              <a:t>: A2A (3VG9)</a:t>
            </a:r>
          </a:p>
          <a:p>
            <a:r>
              <a:rPr lang="ca-ES" dirty="0" err="1" smtClean="0"/>
              <a:t>Serotonin</a:t>
            </a:r>
            <a:r>
              <a:rPr lang="ca-ES" dirty="0" smtClean="0"/>
              <a:t>: 5-HT1B (4IAR)</a:t>
            </a:r>
          </a:p>
          <a:p>
            <a:r>
              <a:rPr lang="ca-ES" dirty="0" err="1" smtClean="0"/>
              <a:t>Adrenergic</a:t>
            </a:r>
            <a:r>
              <a:rPr lang="ca-ES" dirty="0" smtClean="0"/>
              <a:t>: B2AR (2RH1)</a:t>
            </a:r>
          </a:p>
          <a:p>
            <a:endParaRPr lang="ca-ES" dirty="0" smtClean="0"/>
          </a:p>
        </p:txBody>
      </p:sp>
      <p:grpSp>
        <p:nvGrpSpPr>
          <p:cNvPr id="8" name="Agrupa 7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9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11" name="Rectangle arrodonit 10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2" name="Rectangle arrodonit 11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Rectangle arrodonit 9"/>
            <p:cNvSpPr/>
            <p:nvPr/>
          </p:nvSpPr>
          <p:spPr>
            <a:xfrm>
              <a:off x="6984456" y="1556792"/>
              <a:ext cx="2159544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COMPARISONS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4" name="Imagen 37"/>
          <p:cNvPicPr/>
          <p:nvPr/>
        </p:nvPicPr>
        <p:blipFill>
          <a:blip r:embed="rId3" cstate="print"/>
          <a:srcRect l="16764" t="5263" r="54496" b="14404"/>
          <a:stretch>
            <a:fillRect/>
          </a:stretch>
        </p:blipFill>
        <p:spPr bwMode="auto">
          <a:xfrm>
            <a:off x="4788024" y="1268760"/>
            <a:ext cx="35283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539552" y="4653136"/>
            <a:ext cx="2448272" cy="18722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a-ES" sz="2400" dirty="0" smtClean="0"/>
              <a:t>RMSD: 1.63</a:t>
            </a:r>
          </a:p>
          <a:p>
            <a:pPr algn="ctr">
              <a:lnSpc>
                <a:spcPct val="150000"/>
              </a:lnSpc>
            </a:pPr>
            <a:r>
              <a:rPr lang="ca-ES" sz="2400" dirty="0" smtClean="0"/>
              <a:t>Sc: 7.56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REFERENCES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153400" cy="49685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s-ES" sz="3200" dirty="0" smtClean="0"/>
          </a:p>
          <a:p>
            <a:pPr lvl="0"/>
            <a:r>
              <a:rPr lang="en-US" sz="3200" dirty="0" smtClean="0"/>
              <a:t>Bourne HR. How receptors talk to </a:t>
            </a:r>
            <a:r>
              <a:rPr lang="en-US" sz="3200" dirty="0" err="1" smtClean="0"/>
              <a:t>trimeric</a:t>
            </a:r>
            <a:r>
              <a:rPr lang="en-US" sz="3200" dirty="0" smtClean="0"/>
              <a:t> G proteins. Current Opinion in Cell Biology. 1997 Apr; 9(2): 134-42. </a:t>
            </a:r>
            <a:endParaRPr lang="es-ES" sz="3200" dirty="0" smtClean="0"/>
          </a:p>
          <a:p>
            <a:pPr lvl="0"/>
            <a:r>
              <a:rPr lang="en-US" sz="3200" dirty="0" err="1" smtClean="0"/>
              <a:t>Cherezov</a:t>
            </a:r>
            <a:r>
              <a:rPr lang="en-US" sz="3200" dirty="0" smtClean="0"/>
              <a:t> V, Rosenbaum DM, Hanson MA, Rasmussen SGF, </a:t>
            </a:r>
            <a:r>
              <a:rPr lang="en-US" sz="3200" dirty="0" err="1" smtClean="0"/>
              <a:t>Thian</a:t>
            </a:r>
            <a:r>
              <a:rPr lang="en-US" sz="3200" dirty="0" smtClean="0"/>
              <a:t> FS, </a:t>
            </a:r>
            <a:r>
              <a:rPr lang="en-US" sz="3200" dirty="0" err="1" smtClean="0"/>
              <a:t>Kobilka</a:t>
            </a:r>
            <a:r>
              <a:rPr lang="en-US" sz="3200" dirty="0" smtClean="0"/>
              <a:t> TS, et al. High Resolution Crystal Structure of an Engineered Human </a:t>
            </a:r>
            <a:r>
              <a:rPr lang="es-ES" sz="3200" dirty="0" smtClean="0"/>
              <a:t>β</a:t>
            </a:r>
            <a:r>
              <a:rPr lang="en-US" sz="3200" dirty="0" smtClean="0"/>
              <a:t> 2 - Adrenergic G protein-Coupled Receptor. </a:t>
            </a:r>
            <a:r>
              <a:rPr lang="es-ES" sz="3200" dirty="0" err="1" smtClean="0"/>
              <a:t>Science</a:t>
            </a:r>
            <a:r>
              <a:rPr lang="es-ES" sz="3200" dirty="0" smtClean="0"/>
              <a:t>. 2007 </a:t>
            </a:r>
            <a:r>
              <a:rPr lang="es-ES" sz="3200" dirty="0" err="1" smtClean="0"/>
              <a:t>Nov</a:t>
            </a:r>
            <a:r>
              <a:rPr lang="es-ES" sz="3200" dirty="0" smtClean="0"/>
              <a:t>; 318(5854): 1258–65.</a:t>
            </a:r>
          </a:p>
          <a:p>
            <a:pPr lvl="0"/>
            <a:r>
              <a:rPr lang="en-US" sz="3200" dirty="0" err="1" smtClean="0"/>
              <a:t>Costanzi</a:t>
            </a:r>
            <a:r>
              <a:rPr lang="en-US" sz="3200" dirty="0" smtClean="0"/>
              <a:t> S. Homology Modeling of Class A G Protein-Coupled Receptors. Methods Mol Biol. 2012; 857: 259-79</a:t>
            </a:r>
            <a:endParaRPr lang="es-ES" sz="3200" dirty="0" smtClean="0"/>
          </a:p>
          <a:p>
            <a:pPr lvl="0"/>
            <a:r>
              <a:rPr lang="en-US" sz="3200" dirty="0" err="1" smtClean="0"/>
              <a:t>Deupi</a:t>
            </a:r>
            <a:r>
              <a:rPr lang="en-US" sz="3200" dirty="0" smtClean="0"/>
              <a:t> X, </a:t>
            </a:r>
            <a:r>
              <a:rPr lang="en-US" sz="3200" dirty="0" err="1" smtClean="0"/>
              <a:t>Standfuss</a:t>
            </a:r>
            <a:r>
              <a:rPr lang="en-US" sz="3200" dirty="0" smtClean="0"/>
              <a:t> J. Structural insights into agonist-induced activation of G-protein-coupled receptors. Current Opinion in Structural Biology. 2011 Aug; 21(4): 541-51</a:t>
            </a:r>
            <a:endParaRPr lang="es-ES" sz="3200" dirty="0" smtClean="0"/>
          </a:p>
          <a:p>
            <a:pPr lvl="0"/>
            <a:r>
              <a:rPr lang="en-US" sz="3200" dirty="0" err="1" smtClean="0"/>
              <a:t>Fritze</a:t>
            </a:r>
            <a:r>
              <a:rPr lang="en-US" sz="3200" dirty="0" smtClean="0"/>
              <a:t> O, </a:t>
            </a:r>
            <a:r>
              <a:rPr lang="en-US" sz="3200" dirty="0" err="1" smtClean="0"/>
              <a:t>Filipek</a:t>
            </a:r>
            <a:r>
              <a:rPr lang="en-US" sz="3200" dirty="0" smtClean="0"/>
              <a:t> S, </a:t>
            </a:r>
            <a:r>
              <a:rPr lang="en-US" sz="3200" dirty="0" err="1" smtClean="0"/>
              <a:t>Kuksa</a:t>
            </a:r>
            <a:r>
              <a:rPr lang="en-US" sz="3200" dirty="0" smtClean="0"/>
              <a:t> V, </a:t>
            </a:r>
            <a:r>
              <a:rPr lang="en-US" sz="3200" dirty="0" err="1" smtClean="0"/>
              <a:t>Palczewski</a:t>
            </a:r>
            <a:r>
              <a:rPr lang="en-US" sz="3200" dirty="0" smtClean="0"/>
              <a:t> K, Hofmann KP, Ernst OP. Role of the conserved </a:t>
            </a:r>
            <a:r>
              <a:rPr lang="en-US" sz="3200" dirty="0" err="1" smtClean="0"/>
              <a:t>NPxxY</a:t>
            </a:r>
            <a:r>
              <a:rPr lang="en-US" sz="3200" dirty="0" smtClean="0"/>
              <a:t>(x)5,6F motif in the </a:t>
            </a:r>
            <a:r>
              <a:rPr lang="en-US" sz="3200" dirty="0" err="1" smtClean="0"/>
              <a:t>rhodopsin</a:t>
            </a:r>
            <a:r>
              <a:rPr lang="en-US" sz="3200" dirty="0" smtClean="0"/>
              <a:t> ground state and during activation. Proc </a:t>
            </a:r>
            <a:r>
              <a:rPr lang="en-US" sz="3200" dirty="0" err="1" smtClean="0"/>
              <a:t>Natl</a:t>
            </a:r>
            <a:r>
              <a:rPr lang="en-US" sz="3200" dirty="0" smtClean="0"/>
              <a:t> </a:t>
            </a:r>
            <a:r>
              <a:rPr lang="en-US" sz="3200" dirty="0" err="1" smtClean="0"/>
              <a:t>Acad</a:t>
            </a:r>
            <a:r>
              <a:rPr lang="en-US" sz="3200" dirty="0" smtClean="0"/>
              <a:t> </a:t>
            </a:r>
            <a:r>
              <a:rPr lang="en-US" sz="3200" dirty="0" err="1" smtClean="0"/>
              <a:t>Sci</a:t>
            </a:r>
            <a:r>
              <a:rPr lang="en-US" sz="3200" dirty="0" smtClean="0"/>
              <a:t> U S A. 2003 Mar; 100(5): 2290-5 </a:t>
            </a:r>
            <a:endParaRPr lang="es-ES" sz="3200" dirty="0" smtClean="0"/>
          </a:p>
          <a:p>
            <a:pPr lvl="0"/>
            <a:r>
              <a:rPr lang="en-US" sz="3200" dirty="0" err="1" smtClean="0"/>
              <a:t>Goldfeld</a:t>
            </a:r>
            <a:r>
              <a:rPr lang="en-US" sz="3200" dirty="0" smtClean="0"/>
              <a:t> DA, Zhu K, </a:t>
            </a:r>
            <a:r>
              <a:rPr lang="en-US" sz="3200" dirty="0" err="1" smtClean="0"/>
              <a:t>Beuming</a:t>
            </a:r>
            <a:r>
              <a:rPr lang="en-US" sz="3200" dirty="0" smtClean="0"/>
              <a:t> T, </a:t>
            </a:r>
            <a:r>
              <a:rPr lang="en-US" sz="3200" dirty="0" err="1" smtClean="0"/>
              <a:t>Friesner</a:t>
            </a:r>
            <a:r>
              <a:rPr lang="en-US" sz="3200" dirty="0" smtClean="0"/>
              <a:t> RA. Loop prediction for a GPCR homology model: Algorithms and results. Proteins </a:t>
            </a:r>
            <a:r>
              <a:rPr lang="en-US" sz="3200" dirty="0" err="1" smtClean="0"/>
              <a:t>Struct</a:t>
            </a:r>
            <a:r>
              <a:rPr lang="en-US" sz="3200" dirty="0" smtClean="0"/>
              <a:t> </a:t>
            </a:r>
            <a:r>
              <a:rPr lang="en-US" sz="3200" dirty="0" err="1" smtClean="0"/>
              <a:t>Funct</a:t>
            </a:r>
            <a:r>
              <a:rPr lang="en-US" sz="3200" dirty="0" smtClean="0"/>
              <a:t> </a:t>
            </a:r>
            <a:r>
              <a:rPr lang="en-US" sz="3200" dirty="0" err="1" smtClean="0"/>
              <a:t>Bioinforma</a:t>
            </a:r>
            <a:r>
              <a:rPr lang="en-US" sz="3200" dirty="0" smtClean="0"/>
              <a:t>. 2013 Feb; 81(2): 214-28 </a:t>
            </a:r>
            <a:endParaRPr lang="es-ES" sz="3200" dirty="0" smtClean="0"/>
          </a:p>
          <a:p>
            <a:pPr lvl="0"/>
            <a:r>
              <a:rPr lang="en-US" sz="3200" dirty="0" smtClean="0"/>
              <a:t>Hanson MA, </a:t>
            </a:r>
            <a:r>
              <a:rPr lang="en-US" sz="3200" dirty="0" err="1" smtClean="0"/>
              <a:t>Cherezov</a:t>
            </a:r>
            <a:r>
              <a:rPr lang="en-US" sz="3200" dirty="0" smtClean="0"/>
              <a:t> V, Griffith MT, Roth CB, </a:t>
            </a:r>
            <a:r>
              <a:rPr lang="en-US" sz="3200" dirty="0" err="1" smtClean="0"/>
              <a:t>Jaakola</a:t>
            </a:r>
            <a:r>
              <a:rPr lang="en-US" sz="3200" dirty="0" smtClean="0"/>
              <a:t> VP, </a:t>
            </a:r>
            <a:r>
              <a:rPr lang="en-US" sz="3200" dirty="0" err="1" smtClean="0"/>
              <a:t>Chien</a:t>
            </a:r>
            <a:r>
              <a:rPr lang="en-US" sz="3200" dirty="0" smtClean="0"/>
              <a:t> EYT, et al. A Specific Cholesterol Binding Site Is Established by the 2.8 A Structure of the Human beta2-Adrenergic Receptor. Structure. 2008 Jun; 16(6): 897-905 </a:t>
            </a:r>
            <a:endParaRPr lang="es-ES" sz="3200" dirty="0" smtClean="0"/>
          </a:p>
          <a:p>
            <a:pPr lvl="0"/>
            <a:r>
              <a:rPr lang="en-US" sz="3200" dirty="0" smtClean="0"/>
              <a:t>Hill SJ. G-protein-coupled receptors: past, present and future. Br J </a:t>
            </a:r>
            <a:r>
              <a:rPr lang="en-US" sz="3200" dirty="0" err="1" smtClean="0"/>
              <a:t>Pharmacol</a:t>
            </a:r>
            <a:r>
              <a:rPr lang="en-US" sz="3200" dirty="0" smtClean="0"/>
              <a:t>. 2006 Jan; 147 </a:t>
            </a:r>
            <a:r>
              <a:rPr lang="en-US" sz="3200" dirty="0" err="1" smtClean="0"/>
              <a:t>Suppl</a:t>
            </a:r>
            <a:r>
              <a:rPr lang="en-US" sz="3200" dirty="0" smtClean="0"/>
              <a:t> 1:S27-37 </a:t>
            </a:r>
            <a:endParaRPr lang="es-ES" sz="3200" dirty="0" smtClean="0"/>
          </a:p>
          <a:p>
            <a:pPr lvl="0"/>
            <a:r>
              <a:rPr lang="en-US" sz="3200" dirty="0" err="1" smtClean="0"/>
              <a:t>Ji</a:t>
            </a:r>
            <a:r>
              <a:rPr lang="en-US" sz="3200" dirty="0" smtClean="0"/>
              <a:t> TH, Grossmann M, </a:t>
            </a:r>
            <a:r>
              <a:rPr lang="en-US" sz="3200" dirty="0" err="1" smtClean="0"/>
              <a:t>Ji</a:t>
            </a:r>
            <a:r>
              <a:rPr lang="en-US" sz="3200" dirty="0" smtClean="0"/>
              <a:t> I. G protein-coupled receptors I. Diversity of receptor-</a:t>
            </a:r>
            <a:r>
              <a:rPr lang="en-US" sz="3200" dirty="0" err="1" smtClean="0"/>
              <a:t>ligand</a:t>
            </a:r>
            <a:r>
              <a:rPr lang="en-US" sz="3200" dirty="0" smtClean="0"/>
              <a:t> interactions. J </a:t>
            </a:r>
            <a:r>
              <a:rPr lang="en-US" sz="3200" dirty="0" err="1" smtClean="0"/>
              <a:t>Biol</a:t>
            </a:r>
            <a:r>
              <a:rPr lang="en-US" sz="3200" dirty="0" smtClean="0"/>
              <a:t> Chem. 1998 Jul;273(28):17299-322</a:t>
            </a:r>
            <a:endParaRPr lang="es-ES" sz="3200" dirty="0" smtClean="0"/>
          </a:p>
          <a:p>
            <a:pPr lvl="0"/>
            <a:r>
              <a:rPr lang="en-US" sz="3200" dirty="0" smtClean="0"/>
              <a:t>Johnston JM, </a:t>
            </a:r>
            <a:r>
              <a:rPr lang="en-US" sz="3200" dirty="0" err="1" smtClean="0"/>
              <a:t>Filizola</a:t>
            </a:r>
            <a:r>
              <a:rPr lang="en-US" sz="3200" dirty="0" smtClean="0"/>
              <a:t> M. Showcasing modern molecular dynamics simulations of membrane proteins through G protein-coupled receptors. </a:t>
            </a:r>
            <a:r>
              <a:rPr lang="en-US" sz="3200" dirty="0" err="1" smtClean="0"/>
              <a:t>Curr</a:t>
            </a:r>
            <a:r>
              <a:rPr lang="en-US" sz="3200" dirty="0" smtClean="0"/>
              <a:t> </a:t>
            </a:r>
            <a:r>
              <a:rPr lang="en-US" sz="3200" dirty="0" err="1" smtClean="0"/>
              <a:t>Opin</a:t>
            </a:r>
            <a:r>
              <a:rPr lang="en-US" sz="3200" dirty="0" smtClean="0"/>
              <a:t> in </a:t>
            </a:r>
            <a:r>
              <a:rPr lang="en-US" sz="3200" dirty="0" err="1" smtClean="0"/>
              <a:t>Struct</a:t>
            </a:r>
            <a:r>
              <a:rPr lang="en-US" sz="3200" dirty="0" smtClean="0"/>
              <a:t> Biol. 2011 Aug;21(4):552-8 </a:t>
            </a:r>
            <a:endParaRPr lang="es-ES" sz="3200" dirty="0" smtClean="0"/>
          </a:p>
          <a:p>
            <a:pPr lvl="0"/>
            <a:r>
              <a:rPr lang="en-US" sz="3200" dirty="0" err="1" smtClean="0"/>
              <a:t>Katritch</a:t>
            </a:r>
            <a:r>
              <a:rPr lang="en-US" sz="3200" dirty="0" smtClean="0"/>
              <a:t> V, Reynolds KA, </a:t>
            </a:r>
            <a:r>
              <a:rPr lang="en-US" sz="3200" dirty="0" err="1" smtClean="0"/>
              <a:t>Cherezov</a:t>
            </a:r>
            <a:r>
              <a:rPr lang="en-US" sz="3200" dirty="0" smtClean="0"/>
              <a:t> V, Hanson MA, Roth CB, Yeager M, et al. Analysis of full and partial agonists binding to beta2-adrenergic receptor suggests a role of </a:t>
            </a:r>
            <a:r>
              <a:rPr lang="en-US" sz="3200" dirty="0" err="1" smtClean="0"/>
              <a:t>transmembrane</a:t>
            </a:r>
            <a:r>
              <a:rPr lang="en-US" sz="3200" dirty="0" smtClean="0"/>
              <a:t> helix V in agonist-specific conformational changes. J Mol </a:t>
            </a:r>
            <a:r>
              <a:rPr lang="en-US" sz="3200" dirty="0" err="1" smtClean="0"/>
              <a:t>Recognit</a:t>
            </a:r>
            <a:r>
              <a:rPr lang="en-US" sz="3200" dirty="0" smtClean="0"/>
              <a:t> 2009. 22(4):307–18 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REFERENCES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153400" cy="499715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2800" dirty="0" err="1" smtClean="0"/>
              <a:t>Latek</a:t>
            </a:r>
            <a:r>
              <a:rPr lang="en-US" sz="2800" dirty="0" smtClean="0"/>
              <a:t> D, </a:t>
            </a:r>
            <a:r>
              <a:rPr lang="en-US" sz="2800" dirty="0" err="1" smtClean="0"/>
              <a:t>Modzelewska</a:t>
            </a:r>
            <a:r>
              <a:rPr lang="en-US" sz="2800" dirty="0" smtClean="0"/>
              <a:t> A, </a:t>
            </a:r>
            <a:r>
              <a:rPr lang="en-US" sz="2800" dirty="0" err="1" smtClean="0"/>
              <a:t>Trzaskowski</a:t>
            </a:r>
            <a:r>
              <a:rPr lang="en-US" sz="2800" dirty="0" smtClean="0"/>
              <a:t> B, </a:t>
            </a:r>
            <a:r>
              <a:rPr lang="en-US" sz="2800" dirty="0" err="1" smtClean="0"/>
              <a:t>Palczewski</a:t>
            </a:r>
            <a:r>
              <a:rPr lang="en-US" sz="2800" dirty="0" smtClean="0"/>
              <a:t> K, </a:t>
            </a:r>
            <a:r>
              <a:rPr lang="en-US" sz="2800" dirty="0" err="1" smtClean="0"/>
              <a:t>Filipek</a:t>
            </a:r>
            <a:r>
              <a:rPr lang="en-US" sz="2800" dirty="0" smtClean="0"/>
              <a:t> S. G protein-coupled receptors-recent advances. </a:t>
            </a:r>
            <a:r>
              <a:rPr lang="en-US" sz="2800" dirty="0" err="1" smtClean="0"/>
              <a:t>Acta</a:t>
            </a:r>
            <a:r>
              <a:rPr lang="en-US" sz="2800" dirty="0" smtClean="0"/>
              <a:t> </a:t>
            </a:r>
            <a:r>
              <a:rPr lang="en-US" sz="2800" dirty="0" err="1" smtClean="0"/>
              <a:t>Biochim</a:t>
            </a:r>
            <a:r>
              <a:rPr lang="en-US" sz="2800" dirty="0" smtClean="0"/>
              <a:t> Pol. 2012;59(4):515-29</a:t>
            </a:r>
            <a:endParaRPr lang="es-ES" sz="2800" dirty="0" smtClean="0"/>
          </a:p>
          <a:p>
            <a:pPr lvl="0"/>
            <a:r>
              <a:rPr lang="en-US" sz="2800" dirty="0" err="1" smtClean="0"/>
              <a:t>Lohse</a:t>
            </a:r>
            <a:r>
              <a:rPr lang="en-US" sz="2800" dirty="0" smtClean="0"/>
              <a:t> MJ, </a:t>
            </a:r>
            <a:r>
              <a:rPr lang="en-US" sz="2800" dirty="0" err="1" smtClean="0"/>
              <a:t>Maiellaro</a:t>
            </a:r>
            <a:r>
              <a:rPr lang="en-US" sz="2800" dirty="0" smtClean="0"/>
              <a:t> I, </a:t>
            </a:r>
            <a:r>
              <a:rPr lang="en-US" sz="2800" dirty="0" err="1" smtClean="0"/>
              <a:t>Calebiro</a:t>
            </a:r>
            <a:r>
              <a:rPr lang="en-US" sz="2800" dirty="0" smtClean="0"/>
              <a:t> D. Kinetics and mechanism of G protein-coupled receptor activation. </a:t>
            </a:r>
            <a:r>
              <a:rPr lang="en-US" sz="2800" dirty="0" err="1" smtClean="0"/>
              <a:t>Curr</a:t>
            </a:r>
            <a:r>
              <a:rPr lang="en-US" sz="2800" dirty="0" smtClean="0"/>
              <a:t> </a:t>
            </a:r>
            <a:r>
              <a:rPr lang="en-US" sz="2800" dirty="0" err="1" smtClean="0"/>
              <a:t>Opin</a:t>
            </a:r>
            <a:r>
              <a:rPr lang="en-US" sz="2800" dirty="0" smtClean="0"/>
              <a:t> Cell Biol. 2014 Apr;27:87-93</a:t>
            </a:r>
            <a:endParaRPr lang="es-ES" sz="2800" dirty="0" smtClean="0"/>
          </a:p>
          <a:p>
            <a:pPr lvl="0"/>
            <a:r>
              <a:rPr lang="en-US" sz="2800" dirty="0" err="1" smtClean="0"/>
              <a:t>Manglik</a:t>
            </a:r>
            <a:r>
              <a:rPr lang="en-US" sz="2800" dirty="0" smtClean="0"/>
              <a:t> A, </a:t>
            </a:r>
            <a:r>
              <a:rPr lang="en-US" sz="2800" dirty="0" err="1" smtClean="0"/>
              <a:t>Kobilka</a:t>
            </a:r>
            <a:r>
              <a:rPr lang="en-US" sz="2800" dirty="0" smtClean="0"/>
              <a:t> B. The role of protein dynamics in GPCR function: Insights from the beta2AR and </a:t>
            </a:r>
            <a:r>
              <a:rPr lang="en-US" sz="2800" dirty="0" err="1" smtClean="0"/>
              <a:t>rhodopsin</a:t>
            </a:r>
            <a:r>
              <a:rPr lang="en-US" sz="2800" dirty="0" smtClean="0"/>
              <a:t>. </a:t>
            </a:r>
            <a:r>
              <a:rPr lang="en-US" sz="2800" dirty="0" err="1" smtClean="0"/>
              <a:t>Curr</a:t>
            </a:r>
            <a:r>
              <a:rPr lang="en-US" sz="2800" dirty="0" smtClean="0"/>
              <a:t> </a:t>
            </a:r>
            <a:r>
              <a:rPr lang="en-US" sz="2800" dirty="0" err="1" smtClean="0"/>
              <a:t>Opin</a:t>
            </a:r>
            <a:r>
              <a:rPr lang="en-US" sz="2800" dirty="0" smtClean="0"/>
              <a:t> Cell Biol. 2014 Apr;27:136-43</a:t>
            </a:r>
            <a:endParaRPr lang="es-ES" sz="2800" dirty="0" smtClean="0"/>
          </a:p>
          <a:p>
            <a:pPr lvl="0"/>
            <a:r>
              <a:rPr lang="en-US" sz="2800" dirty="0" smtClean="0"/>
              <a:t>Rasmussen SGF, </a:t>
            </a:r>
            <a:r>
              <a:rPr lang="en-US" sz="2800" dirty="0" err="1" smtClean="0"/>
              <a:t>Choi</a:t>
            </a:r>
            <a:r>
              <a:rPr lang="en-US" sz="2800" dirty="0" smtClean="0"/>
              <a:t> H-J, Rosenbaum DM, </a:t>
            </a:r>
            <a:r>
              <a:rPr lang="en-US" sz="2800" dirty="0" err="1" smtClean="0"/>
              <a:t>Kobilka</a:t>
            </a:r>
            <a:r>
              <a:rPr lang="en-US" sz="2800" dirty="0" smtClean="0"/>
              <a:t> TS, </a:t>
            </a:r>
            <a:r>
              <a:rPr lang="en-US" sz="2800" dirty="0" err="1" smtClean="0"/>
              <a:t>Thian</a:t>
            </a:r>
            <a:r>
              <a:rPr lang="en-US" sz="2800" dirty="0" smtClean="0"/>
              <a:t> FS, Edwards PC, et al. Crystal structure of the human beta2 adrenergic G-protein-coupled receptor. </a:t>
            </a:r>
            <a:r>
              <a:rPr lang="es-ES" sz="2800" dirty="0" err="1" smtClean="0"/>
              <a:t>Nature</a:t>
            </a:r>
            <a:r>
              <a:rPr lang="es-ES" sz="2800" dirty="0" smtClean="0"/>
              <a:t>. 2007 Nov;450(7168):383-7</a:t>
            </a:r>
          </a:p>
          <a:p>
            <a:pPr lvl="0"/>
            <a:r>
              <a:rPr lang="en-US" sz="2800" dirty="0" smtClean="0"/>
              <a:t>Rasmussen SGF, </a:t>
            </a:r>
            <a:r>
              <a:rPr lang="en-US" sz="2800" dirty="0" err="1" smtClean="0"/>
              <a:t>DeVree</a:t>
            </a:r>
            <a:r>
              <a:rPr lang="en-US" sz="2800" dirty="0" smtClean="0"/>
              <a:t> BT, </a:t>
            </a:r>
            <a:r>
              <a:rPr lang="en-US" sz="2800" dirty="0" err="1" smtClean="0"/>
              <a:t>Zou</a:t>
            </a:r>
            <a:r>
              <a:rPr lang="en-US" sz="2800" dirty="0" smtClean="0"/>
              <a:t> Y, Kruse AC, Chung KY, </a:t>
            </a:r>
            <a:r>
              <a:rPr lang="en-US" sz="2800" dirty="0" err="1" smtClean="0"/>
              <a:t>Kobilka</a:t>
            </a:r>
            <a:r>
              <a:rPr lang="en-US" sz="2800" dirty="0" smtClean="0"/>
              <a:t> TS, et al. Crystal structure of the </a:t>
            </a:r>
            <a:r>
              <a:rPr lang="es-ES" sz="2800" dirty="0" smtClean="0"/>
              <a:t>β</a:t>
            </a:r>
            <a:r>
              <a:rPr lang="en-US" sz="2800" dirty="0" smtClean="0"/>
              <a:t>2 adrenergic receptor–Gs protein complex. </a:t>
            </a:r>
            <a:r>
              <a:rPr lang="es-ES" sz="2800" dirty="0" err="1" smtClean="0"/>
              <a:t>Nature</a:t>
            </a:r>
            <a:r>
              <a:rPr lang="es-ES" sz="2800" dirty="0" smtClean="0"/>
              <a:t>. 2011 Jul;477(7366):549-55</a:t>
            </a:r>
          </a:p>
          <a:p>
            <a:pPr lvl="0"/>
            <a:r>
              <a:rPr lang="en-US" sz="2800" dirty="0" smtClean="0"/>
              <a:t>Rosenbaum DM, Rasmussen SGF, </a:t>
            </a:r>
            <a:r>
              <a:rPr lang="en-US" sz="2800" dirty="0" err="1" smtClean="0"/>
              <a:t>Kobilka</a:t>
            </a:r>
            <a:r>
              <a:rPr lang="en-US" sz="2800" dirty="0" smtClean="0"/>
              <a:t> BK. The structure and function of G-protein-coupled receptors. Nature. 2009;459:356–63</a:t>
            </a:r>
            <a:endParaRPr lang="es-ES" sz="2800" dirty="0" smtClean="0"/>
          </a:p>
          <a:p>
            <a:pPr lvl="0"/>
            <a:r>
              <a:rPr lang="en-US" sz="2800" dirty="0" smtClean="0"/>
              <a:t>Rosenbaum DM, Zhang C, Lyons JA, </a:t>
            </a:r>
            <a:r>
              <a:rPr lang="en-US" sz="2800" dirty="0" err="1" smtClean="0"/>
              <a:t>Holl</a:t>
            </a:r>
            <a:r>
              <a:rPr lang="en-US" sz="2800" dirty="0" smtClean="0"/>
              <a:t> R, </a:t>
            </a:r>
            <a:r>
              <a:rPr lang="en-US" sz="2800" dirty="0" err="1" smtClean="0"/>
              <a:t>Aragao</a:t>
            </a:r>
            <a:r>
              <a:rPr lang="en-US" sz="2800" dirty="0" smtClean="0"/>
              <a:t> D, </a:t>
            </a:r>
            <a:r>
              <a:rPr lang="en-US" sz="2800" dirty="0" err="1" smtClean="0"/>
              <a:t>Arlow</a:t>
            </a:r>
            <a:r>
              <a:rPr lang="en-US" sz="2800" dirty="0" smtClean="0"/>
              <a:t> DH, et al. Structure and function of an irreversible agonist-</a:t>
            </a:r>
            <a:r>
              <a:rPr lang="es-ES" sz="2800" dirty="0" smtClean="0"/>
              <a:t>β</a:t>
            </a:r>
            <a:r>
              <a:rPr lang="en-US" sz="2800" dirty="0" smtClean="0"/>
              <a:t>(2) </a:t>
            </a:r>
            <a:r>
              <a:rPr lang="en-US" sz="2800" dirty="0" err="1" smtClean="0"/>
              <a:t>adrenoceptor</a:t>
            </a:r>
            <a:r>
              <a:rPr lang="en-US" sz="2800" dirty="0" smtClean="0"/>
              <a:t> complex. Nature. 2011 Jan;469(7329):236-40 </a:t>
            </a:r>
            <a:endParaRPr lang="es-ES" sz="2800" dirty="0" smtClean="0"/>
          </a:p>
          <a:p>
            <a:pPr lvl="0"/>
            <a:r>
              <a:rPr lang="en-US" sz="2800" dirty="0" err="1" smtClean="0"/>
              <a:t>Topiol</a:t>
            </a:r>
            <a:r>
              <a:rPr lang="en-US" sz="2800" dirty="0" smtClean="0"/>
              <a:t> S, </a:t>
            </a:r>
            <a:r>
              <a:rPr lang="en-US" sz="2800" dirty="0" err="1" smtClean="0"/>
              <a:t>Sabio</a:t>
            </a:r>
            <a:r>
              <a:rPr lang="en-US" sz="2800" dirty="0" smtClean="0"/>
              <a:t> M. X-ray structure breakthroughs in the GPCR </a:t>
            </a:r>
            <a:r>
              <a:rPr lang="en-US" sz="2800" dirty="0" err="1" smtClean="0"/>
              <a:t>transmembrane</a:t>
            </a:r>
            <a:r>
              <a:rPr lang="en-US" sz="2800" dirty="0" smtClean="0"/>
              <a:t> region. </a:t>
            </a:r>
            <a:r>
              <a:rPr lang="en-US" sz="2800" dirty="0" err="1" smtClean="0"/>
              <a:t>Biochem</a:t>
            </a:r>
            <a:r>
              <a:rPr lang="en-US" sz="2800" dirty="0" smtClean="0"/>
              <a:t> </a:t>
            </a:r>
            <a:r>
              <a:rPr lang="en-US" sz="2800" dirty="0" err="1" smtClean="0"/>
              <a:t>Pharmacol</a:t>
            </a:r>
            <a:r>
              <a:rPr lang="en-US" sz="2800" dirty="0" smtClean="0"/>
              <a:t>. 2009 Jul;78(1):11–20</a:t>
            </a:r>
            <a:endParaRPr lang="es-ES" sz="2800" dirty="0" smtClean="0"/>
          </a:p>
          <a:p>
            <a:pPr lvl="0"/>
            <a:r>
              <a:rPr lang="en-US" sz="2800" dirty="0" smtClean="0"/>
              <a:t>Vardy E, Roth BL. Conformational ensembles in GPCR activation. Cell. 2013 Jan;152(3):385–6</a:t>
            </a:r>
            <a:endParaRPr lang="es-ES" sz="2800" dirty="0" smtClean="0"/>
          </a:p>
          <a:p>
            <a:pPr lvl="0"/>
            <a:r>
              <a:rPr lang="en-US" sz="2800" dirty="0" err="1" smtClean="0"/>
              <a:t>Venkatakrishnan</a:t>
            </a:r>
            <a:r>
              <a:rPr lang="en-US" sz="2800" dirty="0" smtClean="0"/>
              <a:t> AJ, </a:t>
            </a:r>
            <a:r>
              <a:rPr lang="en-US" sz="2800" dirty="0" err="1" smtClean="0"/>
              <a:t>Deupi</a:t>
            </a:r>
            <a:r>
              <a:rPr lang="en-US" sz="2800" dirty="0" smtClean="0"/>
              <a:t> X, </a:t>
            </a:r>
            <a:r>
              <a:rPr lang="en-US" sz="2800" dirty="0" err="1" smtClean="0"/>
              <a:t>Lebon</a:t>
            </a:r>
            <a:r>
              <a:rPr lang="en-US" sz="2800" dirty="0" smtClean="0"/>
              <a:t> G, Tate CG, </a:t>
            </a:r>
            <a:r>
              <a:rPr lang="en-US" sz="2800" dirty="0" err="1" smtClean="0"/>
              <a:t>Schertler</a:t>
            </a:r>
            <a:r>
              <a:rPr lang="en-US" sz="2800" dirty="0" smtClean="0"/>
              <a:t> GF, </a:t>
            </a:r>
            <a:r>
              <a:rPr lang="en-US" sz="2800" dirty="0" err="1" smtClean="0"/>
              <a:t>Babu</a:t>
            </a:r>
            <a:r>
              <a:rPr lang="en-US" sz="2800" dirty="0" smtClean="0"/>
              <a:t> MM. Molecular signatures of G-protein-coupled Receptors. Nature. 2013 Feb;494(7436):185–94</a:t>
            </a:r>
            <a:endParaRPr lang="es-ES" sz="2800" dirty="0" smtClean="0"/>
          </a:p>
          <a:p>
            <a:pPr lvl="0"/>
            <a:r>
              <a:rPr lang="en-US" sz="2800" dirty="0" err="1" smtClean="0"/>
              <a:t>Venkatakrishnan</a:t>
            </a:r>
            <a:r>
              <a:rPr lang="en-US" sz="2800" dirty="0" smtClean="0"/>
              <a:t> A, Flock T, Prado DE, Oates ME, Gough J, </a:t>
            </a:r>
            <a:r>
              <a:rPr lang="en-US" sz="2800" dirty="0" err="1" smtClean="0"/>
              <a:t>Madan</a:t>
            </a:r>
            <a:r>
              <a:rPr lang="en-US" sz="2800" dirty="0" smtClean="0"/>
              <a:t> </a:t>
            </a:r>
            <a:r>
              <a:rPr lang="en-US" sz="2800" dirty="0" err="1" smtClean="0"/>
              <a:t>Babu</a:t>
            </a:r>
            <a:r>
              <a:rPr lang="en-US" sz="2800" dirty="0" smtClean="0"/>
              <a:t> M. Structured and disordered facets of the GPCR fold. </a:t>
            </a:r>
            <a:r>
              <a:rPr lang="en-US" sz="2800" dirty="0" err="1" smtClean="0"/>
              <a:t>Curr</a:t>
            </a:r>
            <a:r>
              <a:rPr lang="en-US" sz="2800" dirty="0" smtClean="0"/>
              <a:t> </a:t>
            </a:r>
            <a:r>
              <a:rPr lang="en-US" sz="2800" dirty="0" err="1" smtClean="0"/>
              <a:t>Opin</a:t>
            </a:r>
            <a:r>
              <a:rPr lang="en-US" sz="2800" dirty="0" smtClean="0"/>
              <a:t> </a:t>
            </a:r>
            <a:r>
              <a:rPr lang="en-US" sz="2800" dirty="0" err="1" smtClean="0"/>
              <a:t>Struct</a:t>
            </a:r>
            <a:r>
              <a:rPr lang="en-US" sz="2800" dirty="0" smtClean="0"/>
              <a:t> Biol. 2014 Aug;27:129–37</a:t>
            </a:r>
            <a:endParaRPr lang="es-ES" sz="2800" dirty="0" smtClean="0"/>
          </a:p>
          <a:p>
            <a:pPr lvl="0"/>
            <a:r>
              <a:rPr lang="en-US" sz="2800" dirty="0" smtClean="0"/>
              <a:t>Warne T, Serrano-Vega MJ, Baker JG, </a:t>
            </a:r>
            <a:r>
              <a:rPr lang="en-US" sz="2800" dirty="0" err="1" smtClean="0"/>
              <a:t>Moukhametzianov</a:t>
            </a:r>
            <a:r>
              <a:rPr lang="en-US" sz="2800" dirty="0" smtClean="0"/>
              <a:t> R, Edwards PC, Henderson R, et al. Structure of a beta1-adrenergic G-protein-coupled receptor. Nature. </a:t>
            </a:r>
            <a:r>
              <a:rPr lang="es-ES" sz="2800" dirty="0" smtClean="0"/>
              <a:t>2008 Jul;454(7203):486–91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 Marcador de contenido"/>
          <p:cNvSpPr txBox="1">
            <a:spLocks/>
          </p:cNvSpPr>
          <p:nvPr/>
        </p:nvSpPr>
        <p:spPr>
          <a:xfrm>
            <a:off x="539552" y="2132856"/>
            <a:ext cx="8153400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ca-E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Agrupa 9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sp>
          <p:nvSpPr>
            <p:cNvPr id="8" name="Rectangle arrodonit 7"/>
            <p:cNvSpPr/>
            <p:nvPr/>
          </p:nvSpPr>
          <p:spPr>
            <a:xfrm>
              <a:off x="0" y="1556792"/>
              <a:ext cx="9144000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dirty="0" smtClean="0"/>
                <a:t>	                        X-RAY                    EVOLUTION                    STRUCTURE                    COMPARISONS</a:t>
              </a:r>
              <a:endParaRPr lang="es-ES" sz="1400" dirty="0"/>
            </a:p>
          </p:txBody>
        </p:sp>
        <p:sp>
          <p:nvSpPr>
            <p:cNvPr id="9" name="Rectangle arrodonit 8"/>
            <p:cNvSpPr/>
            <p:nvPr/>
          </p:nvSpPr>
          <p:spPr>
            <a:xfrm>
              <a:off x="0" y="1556792"/>
              <a:ext cx="169168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accent1">
                      <a:lumMod val="75000"/>
                    </a:schemeClr>
                  </a:solidFill>
                </a:rPr>
                <a:t>INTRO</a:t>
              </a:r>
              <a:endParaRPr lang="es-E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20" name="3 Diagrama"/>
          <p:cNvGraphicFramePr/>
          <p:nvPr/>
        </p:nvGraphicFramePr>
        <p:xfrm>
          <a:off x="611560" y="2132856"/>
          <a:ext cx="5184576" cy="4498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5 Diagrama"/>
          <p:cNvGraphicFramePr/>
          <p:nvPr/>
        </p:nvGraphicFramePr>
        <p:xfrm>
          <a:off x="5508104" y="2204864"/>
          <a:ext cx="3243210" cy="406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íto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9972600" cy="990600"/>
          </a:xfrm>
        </p:spPr>
        <p:txBody>
          <a:bodyPr>
            <a:noAutofit/>
          </a:bodyPr>
          <a:lstStyle/>
          <a:p>
            <a:r>
              <a:rPr lang="es-ES" sz="3200" dirty="0" smtClean="0"/>
              <a:t>MAIN FACTORS DETERMINING PROTEIN FOLDING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32103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quarter" idx="4294967295"/>
          </p:nvPr>
        </p:nvSpPr>
        <p:spPr>
          <a:xfrm>
            <a:off x="990600" y="3429000"/>
            <a:ext cx="8153400" cy="4495800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Títol 1"/>
          <p:cNvSpPr>
            <a:spLocks noGrp="1"/>
          </p:cNvSpPr>
          <p:nvPr>
            <p:ph type="title" idx="4294967295"/>
          </p:nvPr>
        </p:nvSpPr>
        <p:spPr>
          <a:xfrm>
            <a:off x="539552" y="2636912"/>
            <a:ext cx="8153400" cy="1656184"/>
          </a:xfrm>
        </p:spPr>
        <p:txBody>
          <a:bodyPr>
            <a:normAutofit/>
          </a:bodyPr>
          <a:lstStyle/>
          <a:p>
            <a:pPr algn="ctr"/>
            <a:r>
              <a:rPr lang="ca-ES" b="1" dirty="0" smtClean="0">
                <a:solidFill>
                  <a:schemeClr val="bg1"/>
                </a:solidFill>
              </a:rPr>
              <a:t>THANK YOU FOR YOUR ATTENTION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QUESTIONS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272808" cy="4824536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buNone/>
            </a:pPr>
            <a:r>
              <a:rPr lang="ca-ES" sz="1900" dirty="0" smtClean="0"/>
              <a:t>1 How </a:t>
            </a:r>
            <a:r>
              <a:rPr lang="ca-ES" sz="1900" dirty="0" err="1" smtClean="0"/>
              <a:t>many</a:t>
            </a:r>
            <a:r>
              <a:rPr lang="ca-ES" sz="1900" dirty="0" smtClean="0"/>
              <a:t> </a:t>
            </a:r>
            <a:r>
              <a:rPr lang="ca-ES" sz="1900" dirty="0" err="1" smtClean="0"/>
              <a:t>transmembrane</a:t>
            </a:r>
            <a:r>
              <a:rPr lang="ca-ES" sz="1900" dirty="0" smtClean="0"/>
              <a:t> </a:t>
            </a:r>
            <a:r>
              <a:rPr lang="ca-ES" sz="1900" dirty="0" err="1" smtClean="0"/>
              <a:t>helices</a:t>
            </a:r>
            <a:r>
              <a:rPr lang="ca-ES" sz="1900" dirty="0" smtClean="0"/>
              <a:t> </a:t>
            </a:r>
            <a:r>
              <a:rPr lang="ca-ES" sz="1900" dirty="0" err="1" smtClean="0"/>
              <a:t>does</a:t>
            </a:r>
            <a:r>
              <a:rPr lang="ca-ES" sz="1900" dirty="0" smtClean="0"/>
              <a:t> </a:t>
            </a:r>
            <a:r>
              <a:rPr lang="ca-ES" sz="1900" dirty="0" err="1" smtClean="0"/>
              <a:t>the</a:t>
            </a:r>
            <a:r>
              <a:rPr lang="ca-ES" sz="1900" dirty="0" smtClean="0"/>
              <a:t> B2AR </a:t>
            </a:r>
            <a:r>
              <a:rPr lang="ca-ES" sz="1900" dirty="0" err="1" smtClean="0"/>
              <a:t>have</a:t>
            </a:r>
            <a:r>
              <a:rPr lang="ca-ES" sz="1900" dirty="0" smtClean="0"/>
              <a:t>?</a:t>
            </a:r>
          </a:p>
          <a:p>
            <a:pPr marL="514350" indent="-514350">
              <a:buNone/>
            </a:pPr>
            <a:r>
              <a:rPr lang="ca-ES" sz="1900" dirty="0" smtClean="0"/>
              <a:t>a) </a:t>
            </a:r>
            <a:r>
              <a:rPr lang="ca-ES" sz="1900" dirty="0" err="1" smtClean="0"/>
              <a:t>One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b) </a:t>
            </a:r>
            <a:r>
              <a:rPr lang="ca-ES" sz="1900" dirty="0" err="1" smtClean="0"/>
              <a:t>Two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c) </a:t>
            </a:r>
            <a:r>
              <a:rPr lang="ca-ES" sz="1900" dirty="0" err="1" smtClean="0"/>
              <a:t>Three</a:t>
            </a:r>
            <a:r>
              <a:rPr lang="ca-ES" sz="1900" dirty="0" smtClean="0"/>
              <a:t> </a:t>
            </a:r>
          </a:p>
          <a:p>
            <a:pPr marL="514350" indent="-514350">
              <a:buNone/>
            </a:pPr>
            <a:r>
              <a:rPr lang="ca-ES" sz="1900" dirty="0" smtClean="0"/>
              <a:t>d) </a:t>
            </a:r>
            <a:r>
              <a:rPr lang="ca-ES" sz="1900" dirty="0" err="1" smtClean="0"/>
              <a:t>Four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e) Seven</a:t>
            </a:r>
          </a:p>
          <a:p>
            <a:pPr marL="514350" indent="-514350">
              <a:buNone/>
            </a:pPr>
            <a:r>
              <a:rPr lang="ca-ES" sz="1900" dirty="0" smtClean="0"/>
              <a:t>2 </a:t>
            </a:r>
            <a:r>
              <a:rPr lang="ca-ES" sz="1900" dirty="0" err="1" smtClean="0"/>
              <a:t>Are</a:t>
            </a:r>
            <a:r>
              <a:rPr lang="ca-ES" sz="1900" dirty="0" smtClean="0"/>
              <a:t> </a:t>
            </a:r>
            <a:r>
              <a:rPr lang="ca-ES" sz="1900" dirty="0" err="1" smtClean="0"/>
              <a:t>there</a:t>
            </a:r>
            <a:r>
              <a:rPr lang="ca-ES" sz="1900" dirty="0" smtClean="0"/>
              <a:t> </a:t>
            </a:r>
            <a:r>
              <a:rPr lang="ca-ES" sz="1900" dirty="0" err="1" smtClean="0"/>
              <a:t>differences</a:t>
            </a:r>
            <a:r>
              <a:rPr lang="ca-ES" sz="1900" dirty="0" smtClean="0"/>
              <a:t> </a:t>
            </a:r>
            <a:r>
              <a:rPr lang="ca-ES" sz="1900" dirty="0" err="1" smtClean="0"/>
              <a:t>between</a:t>
            </a:r>
            <a:r>
              <a:rPr lang="ca-ES" sz="1900" dirty="0" smtClean="0"/>
              <a:t> </a:t>
            </a:r>
            <a:r>
              <a:rPr lang="ca-ES" sz="1900" dirty="0" err="1" smtClean="0"/>
              <a:t>the</a:t>
            </a:r>
            <a:r>
              <a:rPr lang="ca-ES" sz="1900" dirty="0" smtClean="0"/>
              <a:t> </a:t>
            </a:r>
            <a:r>
              <a:rPr lang="ca-ES" sz="1900" dirty="0" err="1" smtClean="0"/>
              <a:t>active</a:t>
            </a:r>
            <a:r>
              <a:rPr lang="ca-ES" sz="1900" dirty="0" smtClean="0"/>
              <a:t> and </a:t>
            </a:r>
            <a:r>
              <a:rPr lang="ca-ES" sz="1900" dirty="0" err="1" smtClean="0"/>
              <a:t>the</a:t>
            </a:r>
            <a:r>
              <a:rPr lang="ca-ES" sz="1900" dirty="0" smtClean="0"/>
              <a:t> </a:t>
            </a:r>
            <a:r>
              <a:rPr lang="ca-ES" sz="1900" dirty="0" err="1" smtClean="0"/>
              <a:t>inactive</a:t>
            </a:r>
            <a:r>
              <a:rPr lang="ca-ES" sz="1900" dirty="0" smtClean="0"/>
              <a:t> </a:t>
            </a:r>
            <a:r>
              <a:rPr lang="ca-ES" sz="1900" dirty="0" err="1" smtClean="0"/>
              <a:t>state</a:t>
            </a:r>
            <a:r>
              <a:rPr lang="ca-ES" sz="1900" dirty="0" smtClean="0"/>
              <a:t>?</a:t>
            </a:r>
          </a:p>
          <a:p>
            <a:pPr marL="514350" indent="-514350">
              <a:buNone/>
            </a:pPr>
            <a:r>
              <a:rPr lang="ca-ES" sz="1900" dirty="0" smtClean="0"/>
              <a:t>a) No</a:t>
            </a:r>
          </a:p>
          <a:p>
            <a:pPr marL="514350" indent="-514350">
              <a:buNone/>
            </a:pPr>
            <a:r>
              <a:rPr lang="ca-ES" sz="1900" dirty="0" smtClean="0"/>
              <a:t>b) </a:t>
            </a:r>
            <a:r>
              <a:rPr lang="ca-ES" sz="1900" dirty="0" err="1" smtClean="0"/>
              <a:t>Yes</a:t>
            </a:r>
            <a:r>
              <a:rPr lang="ca-ES" sz="1900" dirty="0" smtClean="0"/>
              <a:t>, in </a:t>
            </a:r>
            <a:r>
              <a:rPr lang="ca-ES" sz="1900" dirty="0" err="1" smtClean="0"/>
              <a:t>the</a:t>
            </a:r>
            <a:r>
              <a:rPr lang="ca-ES" sz="1900" dirty="0" smtClean="0"/>
              <a:t> 5th TM</a:t>
            </a:r>
          </a:p>
          <a:p>
            <a:pPr marL="514350" indent="-514350">
              <a:buNone/>
            </a:pPr>
            <a:r>
              <a:rPr lang="ca-ES" sz="1900" dirty="0" smtClean="0"/>
              <a:t>c) </a:t>
            </a:r>
            <a:r>
              <a:rPr lang="ca-ES" sz="1900" dirty="0" err="1" smtClean="0"/>
              <a:t>Yes</a:t>
            </a:r>
            <a:r>
              <a:rPr lang="ca-ES" sz="1900" dirty="0" smtClean="0"/>
              <a:t>, in </a:t>
            </a:r>
            <a:r>
              <a:rPr lang="ca-ES" sz="1900" dirty="0" err="1" smtClean="0"/>
              <a:t>the</a:t>
            </a:r>
            <a:r>
              <a:rPr lang="ca-ES" sz="1900" dirty="0" smtClean="0"/>
              <a:t> 6th TM</a:t>
            </a:r>
          </a:p>
          <a:p>
            <a:pPr marL="514350" indent="-514350">
              <a:buNone/>
            </a:pPr>
            <a:r>
              <a:rPr lang="ca-ES" sz="1900" dirty="0" smtClean="0"/>
              <a:t>d) </a:t>
            </a:r>
            <a:r>
              <a:rPr lang="ca-ES" sz="1900" dirty="0" err="1" smtClean="0"/>
              <a:t>Yes</a:t>
            </a:r>
            <a:r>
              <a:rPr lang="ca-ES" sz="1900" dirty="0" smtClean="0"/>
              <a:t>, in </a:t>
            </a:r>
            <a:r>
              <a:rPr lang="ca-ES" sz="1900" dirty="0" err="1" smtClean="0"/>
              <a:t>the</a:t>
            </a:r>
            <a:r>
              <a:rPr lang="ca-ES" sz="1900" dirty="0" smtClean="0"/>
              <a:t> 4th TM</a:t>
            </a:r>
          </a:p>
          <a:p>
            <a:pPr marL="514350" indent="-514350">
              <a:buNone/>
            </a:pPr>
            <a:r>
              <a:rPr lang="ca-ES" sz="1900" dirty="0" smtClean="0"/>
              <a:t>e) </a:t>
            </a:r>
            <a:r>
              <a:rPr lang="ca-ES" sz="1900" dirty="0" err="1" smtClean="0"/>
              <a:t>Yes</a:t>
            </a:r>
            <a:r>
              <a:rPr lang="ca-ES" sz="1900" dirty="0" smtClean="0"/>
              <a:t>, in </a:t>
            </a:r>
            <a:r>
              <a:rPr lang="ca-ES" sz="1900" dirty="0" err="1" smtClean="0"/>
              <a:t>the</a:t>
            </a:r>
            <a:r>
              <a:rPr lang="ca-ES" sz="1900" dirty="0" smtClean="0"/>
              <a:t> 5th TM and 6th TM</a:t>
            </a:r>
          </a:p>
          <a:p>
            <a:pPr marL="514350" indent="-514350">
              <a:buNone/>
            </a:pP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3. How </a:t>
            </a:r>
            <a:r>
              <a:rPr lang="ca-ES" sz="1900" dirty="0" err="1" smtClean="0"/>
              <a:t>many</a:t>
            </a:r>
            <a:r>
              <a:rPr lang="ca-ES" sz="1900" dirty="0" smtClean="0"/>
              <a:t> </a:t>
            </a:r>
            <a:r>
              <a:rPr lang="ca-ES" sz="1900" dirty="0" err="1" smtClean="0"/>
              <a:t>intracellular</a:t>
            </a:r>
            <a:r>
              <a:rPr lang="ca-ES" sz="1900" dirty="0" smtClean="0"/>
              <a:t> </a:t>
            </a:r>
            <a:r>
              <a:rPr lang="ca-ES" sz="1900" dirty="0" err="1" smtClean="0"/>
              <a:t>loops</a:t>
            </a:r>
            <a:r>
              <a:rPr lang="ca-ES" sz="1900" dirty="0" smtClean="0"/>
              <a:t> has </a:t>
            </a:r>
            <a:r>
              <a:rPr lang="ca-ES" sz="1900" dirty="0" err="1" smtClean="0"/>
              <a:t>the</a:t>
            </a:r>
            <a:r>
              <a:rPr lang="ca-ES" sz="1900" dirty="0" smtClean="0"/>
              <a:t> B2AR?</a:t>
            </a:r>
          </a:p>
          <a:p>
            <a:pPr marL="514350" indent="-514350">
              <a:buNone/>
            </a:pPr>
            <a:r>
              <a:rPr lang="ca-ES" sz="1900" dirty="0" smtClean="0"/>
              <a:t>a) </a:t>
            </a:r>
            <a:r>
              <a:rPr lang="ca-ES" sz="1900" dirty="0" err="1" smtClean="0"/>
              <a:t>Six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b) </a:t>
            </a:r>
            <a:r>
              <a:rPr lang="ca-ES" sz="1900" dirty="0" err="1" smtClean="0"/>
              <a:t>One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c) </a:t>
            </a:r>
            <a:r>
              <a:rPr lang="ca-ES" sz="1900" dirty="0" err="1" smtClean="0"/>
              <a:t>Two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d) </a:t>
            </a:r>
            <a:r>
              <a:rPr lang="ca-ES" sz="1900" dirty="0" err="1" smtClean="0"/>
              <a:t>Four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e) </a:t>
            </a:r>
            <a:r>
              <a:rPr lang="ca-ES" sz="1900" dirty="0" err="1" smtClean="0"/>
              <a:t>Three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4. How </a:t>
            </a:r>
            <a:r>
              <a:rPr lang="ca-ES" sz="1900" dirty="0" err="1" smtClean="0"/>
              <a:t>many</a:t>
            </a:r>
            <a:r>
              <a:rPr lang="ca-ES" sz="1900" dirty="0" smtClean="0"/>
              <a:t> </a:t>
            </a:r>
            <a:r>
              <a:rPr lang="ca-ES" sz="1900" dirty="0" err="1" smtClean="0"/>
              <a:t>extracellular</a:t>
            </a:r>
            <a:r>
              <a:rPr lang="ca-ES" sz="1900" dirty="0" smtClean="0"/>
              <a:t> </a:t>
            </a:r>
            <a:r>
              <a:rPr lang="ca-ES" sz="1900" dirty="0" err="1" smtClean="0"/>
              <a:t>loops</a:t>
            </a:r>
            <a:r>
              <a:rPr lang="ca-ES" sz="1900" dirty="0" smtClean="0"/>
              <a:t> has </a:t>
            </a:r>
            <a:r>
              <a:rPr lang="ca-ES" sz="1900" dirty="0" err="1" smtClean="0"/>
              <a:t>the</a:t>
            </a:r>
            <a:r>
              <a:rPr lang="ca-ES" sz="1900" dirty="0" smtClean="0"/>
              <a:t> B2AR?</a:t>
            </a:r>
          </a:p>
          <a:p>
            <a:pPr marL="514350" indent="-514350">
              <a:buNone/>
            </a:pPr>
            <a:r>
              <a:rPr lang="ca-ES" sz="1900" dirty="0" smtClean="0"/>
              <a:t>a) </a:t>
            </a:r>
            <a:r>
              <a:rPr lang="ca-ES" sz="1900" dirty="0" err="1" smtClean="0"/>
              <a:t>Six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b) </a:t>
            </a:r>
            <a:r>
              <a:rPr lang="ca-ES" sz="1900" dirty="0" err="1" smtClean="0"/>
              <a:t>One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c) </a:t>
            </a:r>
            <a:r>
              <a:rPr lang="ca-ES" sz="1900" dirty="0" err="1" smtClean="0"/>
              <a:t>Two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d) </a:t>
            </a:r>
            <a:r>
              <a:rPr lang="ca-ES" sz="1900" dirty="0" err="1" smtClean="0"/>
              <a:t>Four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e) </a:t>
            </a:r>
            <a:r>
              <a:rPr lang="ca-ES" sz="1900" dirty="0" err="1" smtClean="0"/>
              <a:t>Three</a:t>
            </a:r>
            <a:endParaRPr lang="ca-ES" sz="1900" dirty="0" smtClean="0"/>
          </a:p>
          <a:p>
            <a:pPr marL="514350" indent="-514350">
              <a:buNone/>
            </a:pP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5. </a:t>
            </a:r>
            <a:r>
              <a:rPr lang="ca-ES" sz="1600" dirty="0" smtClean="0"/>
              <a:t>The </a:t>
            </a:r>
            <a:r>
              <a:rPr lang="ca-ES" sz="1600" dirty="0" err="1" smtClean="0"/>
              <a:t>extracellular</a:t>
            </a:r>
            <a:r>
              <a:rPr lang="ca-ES" sz="1600" dirty="0" smtClean="0"/>
              <a:t> </a:t>
            </a:r>
            <a:r>
              <a:rPr lang="ca-ES" sz="1600" dirty="0" err="1" smtClean="0"/>
              <a:t>loops</a:t>
            </a:r>
            <a:r>
              <a:rPr lang="ca-ES" sz="1600" dirty="0" smtClean="0"/>
              <a:t> of </a:t>
            </a:r>
            <a:r>
              <a:rPr lang="ca-ES" sz="1600" dirty="0" err="1" smtClean="0"/>
              <a:t>the</a:t>
            </a:r>
            <a:r>
              <a:rPr lang="ca-ES" sz="1600" dirty="0" smtClean="0"/>
              <a:t> ARB2 </a:t>
            </a:r>
            <a:r>
              <a:rPr lang="ca-ES" sz="1600" dirty="0" err="1" smtClean="0"/>
              <a:t>are</a:t>
            </a:r>
            <a:r>
              <a:rPr lang="ca-ES" sz="1600" dirty="0" smtClean="0"/>
              <a:t> </a:t>
            </a:r>
            <a:r>
              <a:rPr lang="ca-ES" sz="1600" dirty="0" err="1" smtClean="0"/>
              <a:t>mostly</a:t>
            </a:r>
            <a:r>
              <a:rPr lang="ca-ES" sz="1600" dirty="0" smtClean="0"/>
              <a:t> </a:t>
            </a:r>
            <a:r>
              <a:rPr lang="ca-ES" sz="1600" dirty="0" err="1" smtClean="0"/>
              <a:t>hydrophillic</a:t>
            </a:r>
            <a:r>
              <a:rPr lang="ca-ES" sz="1600" dirty="0" smtClean="0"/>
              <a:t> or </a:t>
            </a:r>
            <a:r>
              <a:rPr lang="ca-ES" sz="1600" dirty="0" err="1" smtClean="0"/>
              <a:t>hydrophobic</a:t>
            </a:r>
            <a:r>
              <a:rPr lang="ca-ES" sz="1600" dirty="0" smtClean="0"/>
              <a:t>?</a:t>
            </a:r>
          </a:p>
          <a:p>
            <a:pPr marL="514350" indent="-514350">
              <a:buNone/>
            </a:pPr>
            <a:r>
              <a:rPr lang="ca-ES" sz="1900" dirty="0" smtClean="0"/>
              <a:t>a) </a:t>
            </a:r>
            <a:r>
              <a:rPr lang="ca-ES" sz="1900" dirty="0" err="1" smtClean="0"/>
              <a:t>Hydrophobic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b)  </a:t>
            </a:r>
            <a:r>
              <a:rPr lang="ca-ES" sz="1900" dirty="0" err="1" smtClean="0"/>
              <a:t>It</a:t>
            </a:r>
            <a:r>
              <a:rPr lang="ca-ES" sz="1900" dirty="0" smtClean="0"/>
              <a:t> </a:t>
            </a:r>
            <a:r>
              <a:rPr lang="ca-ES" sz="1900" dirty="0" err="1" smtClean="0"/>
              <a:t>doesn´t</a:t>
            </a:r>
            <a:r>
              <a:rPr lang="ca-ES" sz="1900" dirty="0" smtClean="0"/>
              <a:t> </a:t>
            </a:r>
            <a:r>
              <a:rPr lang="ca-ES" sz="1900" dirty="0" err="1" smtClean="0"/>
              <a:t>have</a:t>
            </a:r>
            <a:r>
              <a:rPr lang="ca-ES" sz="1900" dirty="0" smtClean="0"/>
              <a:t> </a:t>
            </a:r>
            <a:r>
              <a:rPr lang="ca-ES" sz="1900" dirty="0" err="1" smtClean="0"/>
              <a:t>loops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c) )  </a:t>
            </a:r>
            <a:r>
              <a:rPr lang="ca-ES" sz="1900" dirty="0" err="1" smtClean="0"/>
              <a:t>Hydrophilic</a:t>
            </a:r>
            <a:r>
              <a:rPr lang="ca-ES" sz="1900" dirty="0" smtClean="0"/>
              <a:t> </a:t>
            </a:r>
          </a:p>
          <a:p>
            <a:pPr marL="514350" indent="-514350">
              <a:buNone/>
            </a:pPr>
            <a:r>
              <a:rPr lang="ca-ES" sz="1900" dirty="0" smtClean="0"/>
              <a:t>d)  </a:t>
            </a:r>
            <a:r>
              <a:rPr lang="ca-ES" sz="1900" dirty="0" err="1" smtClean="0"/>
              <a:t>Two</a:t>
            </a:r>
            <a:r>
              <a:rPr lang="ca-ES" sz="1900" dirty="0" smtClean="0"/>
              <a:t> </a:t>
            </a:r>
            <a:r>
              <a:rPr lang="ca-ES" sz="1900" dirty="0" err="1" smtClean="0"/>
              <a:t>are</a:t>
            </a:r>
            <a:r>
              <a:rPr lang="ca-ES" sz="1900" dirty="0" smtClean="0"/>
              <a:t> </a:t>
            </a:r>
            <a:r>
              <a:rPr lang="ca-ES" sz="1900" dirty="0" err="1" smtClean="0"/>
              <a:t>hydrophobic</a:t>
            </a:r>
            <a:endParaRPr lang="ca-ES" sz="1900" dirty="0" smtClean="0"/>
          </a:p>
          <a:p>
            <a:pPr marL="514350" indent="-514350">
              <a:buNone/>
            </a:pPr>
            <a:r>
              <a:rPr lang="ca-ES" sz="1900" dirty="0" smtClean="0"/>
              <a:t>e) </a:t>
            </a:r>
            <a:r>
              <a:rPr lang="ca-ES" sz="1900" dirty="0" err="1" smtClean="0"/>
              <a:t>Two</a:t>
            </a:r>
            <a:r>
              <a:rPr lang="ca-ES" sz="1900" dirty="0" smtClean="0"/>
              <a:t> </a:t>
            </a:r>
            <a:r>
              <a:rPr lang="ca-ES" sz="1900" dirty="0" err="1" smtClean="0"/>
              <a:t>are</a:t>
            </a:r>
            <a:r>
              <a:rPr lang="ca-ES" sz="1900" dirty="0" smtClean="0"/>
              <a:t> </a:t>
            </a:r>
            <a:r>
              <a:rPr lang="ca-ES" sz="1900" dirty="0" err="1" smtClean="0"/>
              <a:t>hydrophilic</a:t>
            </a:r>
            <a:endParaRPr lang="ca-ES" sz="1900" dirty="0" smtClean="0"/>
          </a:p>
          <a:p>
            <a:pPr marL="514350" indent="-514350">
              <a:buNone/>
            </a:pPr>
            <a:endParaRPr lang="ca-ES" sz="1900" dirty="0" smtClean="0"/>
          </a:p>
          <a:p>
            <a:pPr marL="514350" indent="-514350">
              <a:buNone/>
            </a:pPr>
            <a:endParaRPr lang="ca-ES" dirty="0" smtClean="0"/>
          </a:p>
          <a:p>
            <a:pPr marL="514350" indent="-514350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QUESTIONS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ca-ES" sz="4800" dirty="0" smtClean="0"/>
              <a:t>6. The </a:t>
            </a:r>
            <a:r>
              <a:rPr lang="ca-ES" sz="4800" dirty="0" err="1" smtClean="0"/>
              <a:t>transmembrane</a:t>
            </a:r>
            <a:r>
              <a:rPr lang="ca-ES" sz="4800" dirty="0" smtClean="0"/>
              <a:t> </a:t>
            </a:r>
            <a:r>
              <a:rPr lang="ca-ES" sz="4800" dirty="0" err="1" smtClean="0"/>
              <a:t>helices</a:t>
            </a:r>
            <a:r>
              <a:rPr lang="ca-ES" sz="4800" dirty="0" smtClean="0"/>
              <a:t> </a:t>
            </a:r>
            <a:r>
              <a:rPr lang="ca-ES" sz="4800" dirty="0" err="1" smtClean="0"/>
              <a:t>are</a:t>
            </a:r>
            <a:r>
              <a:rPr lang="ca-ES" sz="4800" dirty="0" smtClean="0"/>
              <a:t> </a:t>
            </a:r>
            <a:r>
              <a:rPr lang="ca-ES" sz="4800" dirty="0" err="1" smtClean="0"/>
              <a:t>hydrophilic</a:t>
            </a:r>
            <a:r>
              <a:rPr lang="ca-ES" sz="4800" dirty="0" smtClean="0"/>
              <a:t> or </a:t>
            </a:r>
            <a:r>
              <a:rPr lang="ca-ES" sz="4800" dirty="0" err="1" smtClean="0"/>
              <a:t>hydrophobic</a:t>
            </a:r>
            <a:r>
              <a:rPr lang="ca-ES" sz="4800" dirty="0" smtClean="0"/>
              <a:t>?</a:t>
            </a:r>
          </a:p>
          <a:p>
            <a:pPr marL="514350" indent="-514350">
              <a:buNone/>
            </a:pPr>
            <a:r>
              <a:rPr lang="ca-ES" sz="4800" dirty="0" smtClean="0"/>
              <a:t>a) </a:t>
            </a:r>
            <a:r>
              <a:rPr lang="ca-ES" sz="4800" dirty="0" err="1" smtClean="0"/>
              <a:t>Hydrophilic</a:t>
            </a: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b)  </a:t>
            </a:r>
            <a:r>
              <a:rPr lang="ca-ES" sz="4800" dirty="0" err="1" smtClean="0"/>
              <a:t>It</a:t>
            </a:r>
            <a:r>
              <a:rPr lang="ca-ES" sz="4800" dirty="0" smtClean="0"/>
              <a:t> </a:t>
            </a:r>
            <a:r>
              <a:rPr lang="ca-ES" sz="4800" dirty="0" err="1" smtClean="0"/>
              <a:t>doesn´t</a:t>
            </a:r>
            <a:r>
              <a:rPr lang="ca-ES" sz="4800" dirty="0" smtClean="0"/>
              <a:t> </a:t>
            </a:r>
            <a:r>
              <a:rPr lang="ca-ES" sz="4800" dirty="0" err="1" smtClean="0"/>
              <a:t>have</a:t>
            </a:r>
            <a:r>
              <a:rPr lang="ca-ES" sz="4800" dirty="0" smtClean="0"/>
              <a:t> </a:t>
            </a:r>
            <a:r>
              <a:rPr lang="ca-ES" sz="4800" dirty="0" err="1" smtClean="0"/>
              <a:t>loops</a:t>
            </a: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c) </a:t>
            </a:r>
            <a:r>
              <a:rPr lang="ca-ES" sz="4800" dirty="0" err="1" smtClean="0"/>
              <a:t>Hydrophobic</a:t>
            </a: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d)  </a:t>
            </a:r>
            <a:r>
              <a:rPr lang="ca-ES" sz="4800" dirty="0" err="1" smtClean="0"/>
              <a:t>Two</a:t>
            </a:r>
            <a:r>
              <a:rPr lang="ca-ES" sz="4800" dirty="0" smtClean="0"/>
              <a:t> </a:t>
            </a:r>
            <a:r>
              <a:rPr lang="ca-ES" sz="4800" dirty="0" err="1" smtClean="0"/>
              <a:t>are</a:t>
            </a:r>
            <a:r>
              <a:rPr lang="ca-ES" sz="4800" dirty="0" smtClean="0"/>
              <a:t> </a:t>
            </a:r>
            <a:r>
              <a:rPr lang="ca-ES" sz="4800" dirty="0" err="1" smtClean="0"/>
              <a:t>hydrophobic</a:t>
            </a: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e) </a:t>
            </a:r>
            <a:r>
              <a:rPr lang="ca-ES" sz="4800" dirty="0" err="1" smtClean="0"/>
              <a:t>Two</a:t>
            </a:r>
            <a:r>
              <a:rPr lang="ca-ES" sz="4800" dirty="0" smtClean="0"/>
              <a:t> </a:t>
            </a:r>
            <a:r>
              <a:rPr lang="ca-ES" sz="4800" dirty="0" err="1" smtClean="0"/>
              <a:t>are</a:t>
            </a:r>
            <a:r>
              <a:rPr lang="ca-ES" sz="4800" dirty="0" smtClean="0"/>
              <a:t> </a:t>
            </a:r>
            <a:r>
              <a:rPr lang="ca-ES" sz="4800" dirty="0" err="1" smtClean="0"/>
              <a:t>hydrophilic</a:t>
            </a:r>
            <a:endParaRPr lang="ca-ES" sz="4800" dirty="0" smtClean="0"/>
          </a:p>
          <a:p>
            <a:pPr marL="514350" indent="-514350">
              <a:buNone/>
            </a:pP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7. </a:t>
            </a:r>
            <a:r>
              <a:rPr lang="ca-ES" sz="4800" dirty="0" err="1" smtClean="0"/>
              <a:t>What</a:t>
            </a:r>
            <a:r>
              <a:rPr lang="ca-ES" sz="4800" dirty="0" smtClean="0"/>
              <a:t> animals, </a:t>
            </a:r>
            <a:r>
              <a:rPr lang="ca-ES" sz="4800" dirty="0" err="1" smtClean="0"/>
              <a:t>evolutionally</a:t>
            </a:r>
            <a:r>
              <a:rPr lang="ca-ES" sz="4800" dirty="0" smtClean="0"/>
              <a:t>, </a:t>
            </a:r>
            <a:r>
              <a:rPr lang="ca-ES" sz="4800" dirty="0" err="1" smtClean="0"/>
              <a:t>have</a:t>
            </a:r>
            <a:r>
              <a:rPr lang="ca-ES" sz="4800" dirty="0" smtClean="0"/>
              <a:t> </a:t>
            </a:r>
            <a:r>
              <a:rPr lang="ca-ES" sz="4800" dirty="0" err="1" smtClean="0"/>
              <a:t>the</a:t>
            </a:r>
            <a:r>
              <a:rPr lang="ca-ES" sz="4800" dirty="0" smtClean="0"/>
              <a:t> most </a:t>
            </a:r>
            <a:r>
              <a:rPr lang="ca-ES" sz="4800" dirty="0" err="1" smtClean="0"/>
              <a:t>related</a:t>
            </a:r>
            <a:r>
              <a:rPr lang="ca-ES" sz="4800" dirty="0" smtClean="0"/>
              <a:t> B2AR to humans?</a:t>
            </a:r>
          </a:p>
          <a:p>
            <a:pPr marL="514350" indent="-514350">
              <a:buNone/>
            </a:pPr>
            <a:r>
              <a:rPr lang="ca-ES" sz="4800" dirty="0" smtClean="0"/>
              <a:t>a) </a:t>
            </a:r>
            <a:r>
              <a:rPr lang="ca-ES" sz="4800" dirty="0" err="1" smtClean="0"/>
              <a:t>Tigers</a:t>
            </a: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b) </a:t>
            </a:r>
            <a:r>
              <a:rPr lang="ca-ES" sz="4800" dirty="0" err="1" smtClean="0"/>
              <a:t>Fishes</a:t>
            </a: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c) </a:t>
            </a:r>
            <a:r>
              <a:rPr lang="ca-ES" sz="4800" dirty="0" err="1" smtClean="0"/>
              <a:t>Pigs</a:t>
            </a: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d) </a:t>
            </a:r>
            <a:r>
              <a:rPr lang="ca-ES" sz="4800" dirty="0" err="1" smtClean="0"/>
              <a:t>Snakes</a:t>
            </a: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e) </a:t>
            </a:r>
            <a:r>
              <a:rPr lang="ca-ES" sz="4800" dirty="0" err="1" smtClean="0"/>
              <a:t>Monkeys</a:t>
            </a:r>
            <a:endParaRPr lang="ca-ES" sz="4800" dirty="0" smtClean="0"/>
          </a:p>
          <a:p>
            <a:pPr marL="514350" indent="-514350">
              <a:buNone/>
            </a:pP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8. </a:t>
            </a:r>
            <a:r>
              <a:rPr lang="ca-ES" sz="4800" dirty="0" err="1" smtClean="0"/>
              <a:t>Which</a:t>
            </a:r>
            <a:r>
              <a:rPr lang="ca-ES" sz="4800" dirty="0" smtClean="0"/>
              <a:t> </a:t>
            </a:r>
            <a:r>
              <a:rPr lang="ca-ES" sz="4800" dirty="0" err="1" smtClean="0"/>
              <a:t>loop</a:t>
            </a:r>
            <a:r>
              <a:rPr lang="ca-ES" sz="4800" dirty="0" smtClean="0"/>
              <a:t> </a:t>
            </a:r>
            <a:r>
              <a:rPr lang="ca-ES" sz="4800" dirty="0" err="1" smtClean="0"/>
              <a:t>was</a:t>
            </a:r>
            <a:r>
              <a:rPr lang="ca-ES" sz="4800" dirty="0" smtClean="0"/>
              <a:t> </a:t>
            </a:r>
            <a:r>
              <a:rPr lang="ca-ES" sz="4800" dirty="0" err="1" smtClean="0"/>
              <a:t>substituted</a:t>
            </a:r>
            <a:r>
              <a:rPr lang="ca-ES" sz="4800" dirty="0" smtClean="0"/>
              <a:t> to </a:t>
            </a:r>
            <a:r>
              <a:rPr lang="ca-ES" sz="4800" dirty="0" err="1" smtClean="0"/>
              <a:t>crystallize</a:t>
            </a:r>
            <a:r>
              <a:rPr lang="ca-ES" sz="4800" dirty="0" smtClean="0"/>
              <a:t> </a:t>
            </a:r>
            <a:r>
              <a:rPr lang="ca-ES" sz="4800" dirty="0" err="1" smtClean="0"/>
              <a:t>the</a:t>
            </a:r>
            <a:r>
              <a:rPr lang="ca-ES" sz="4800" dirty="0" smtClean="0"/>
              <a:t> </a:t>
            </a:r>
            <a:r>
              <a:rPr lang="ca-ES" sz="4800" dirty="0" err="1" smtClean="0"/>
              <a:t>structure</a:t>
            </a:r>
            <a:r>
              <a:rPr lang="ca-ES" sz="4800" dirty="0" smtClean="0"/>
              <a:t> of </a:t>
            </a:r>
            <a:r>
              <a:rPr lang="ca-ES" sz="4800" dirty="0" err="1" smtClean="0"/>
              <a:t>the</a:t>
            </a:r>
            <a:r>
              <a:rPr lang="ca-ES" sz="4800" dirty="0" smtClean="0"/>
              <a:t> B2AR?</a:t>
            </a:r>
          </a:p>
          <a:p>
            <a:pPr marL="514350" indent="-514350">
              <a:buNone/>
            </a:pPr>
            <a:r>
              <a:rPr lang="ca-ES" sz="4800" dirty="0" smtClean="0"/>
              <a:t>a) ICL1</a:t>
            </a:r>
          </a:p>
          <a:p>
            <a:pPr marL="514350" indent="-514350">
              <a:buNone/>
            </a:pPr>
            <a:r>
              <a:rPr lang="ca-ES" sz="4800" dirty="0" smtClean="0"/>
              <a:t>b) ICL2</a:t>
            </a:r>
          </a:p>
          <a:p>
            <a:pPr marL="514350" indent="-514350">
              <a:buNone/>
            </a:pPr>
            <a:r>
              <a:rPr lang="ca-ES" sz="4800" dirty="0" smtClean="0"/>
              <a:t>c) ICL3</a:t>
            </a:r>
          </a:p>
          <a:p>
            <a:pPr marL="514350" indent="-514350">
              <a:buNone/>
            </a:pPr>
            <a:r>
              <a:rPr lang="ca-ES" sz="4800" dirty="0" smtClean="0"/>
              <a:t>d) ICL5</a:t>
            </a:r>
          </a:p>
          <a:p>
            <a:pPr marL="514350" indent="-514350">
              <a:buNone/>
            </a:pPr>
            <a:r>
              <a:rPr lang="ca-ES" sz="4800" dirty="0" smtClean="0"/>
              <a:t>e) ICL6</a:t>
            </a:r>
          </a:p>
          <a:p>
            <a:pPr marL="514350" indent="-514350">
              <a:buNone/>
            </a:pPr>
            <a:endParaRPr lang="ca-ES" sz="4800" dirty="0" smtClean="0"/>
          </a:p>
          <a:p>
            <a:pPr marL="514350" indent="-514350">
              <a:buNone/>
            </a:pPr>
            <a:r>
              <a:rPr lang="ca-ES" sz="4800" dirty="0" smtClean="0"/>
              <a:t>9. </a:t>
            </a:r>
            <a:r>
              <a:rPr lang="ca-ES" sz="4800" dirty="0" err="1" smtClean="0"/>
              <a:t>What</a:t>
            </a:r>
            <a:r>
              <a:rPr lang="ca-ES" sz="4800" dirty="0" smtClean="0"/>
              <a:t> </a:t>
            </a:r>
            <a:r>
              <a:rPr lang="ca-ES" sz="4800" dirty="0" err="1" smtClean="0"/>
              <a:t>was</a:t>
            </a:r>
            <a:r>
              <a:rPr lang="ca-ES" sz="4800" dirty="0" smtClean="0"/>
              <a:t> </a:t>
            </a:r>
            <a:r>
              <a:rPr lang="ca-ES" sz="4800" dirty="0" err="1" smtClean="0"/>
              <a:t>inserted</a:t>
            </a:r>
            <a:r>
              <a:rPr lang="ca-ES" sz="4800" dirty="0" smtClean="0"/>
              <a:t> in </a:t>
            </a:r>
            <a:r>
              <a:rPr lang="ca-ES" sz="4800" dirty="0" err="1" smtClean="0"/>
              <a:t>the</a:t>
            </a:r>
            <a:r>
              <a:rPr lang="ca-ES" sz="4800" dirty="0" smtClean="0"/>
              <a:t> ICL3 B2AR?</a:t>
            </a:r>
          </a:p>
          <a:p>
            <a:pPr marL="514350" indent="-514350">
              <a:buNone/>
            </a:pPr>
            <a:r>
              <a:rPr lang="ca-ES" sz="4800" dirty="0" smtClean="0"/>
              <a:t>a) </a:t>
            </a:r>
            <a:r>
              <a:rPr lang="ca-ES" sz="4800" dirty="0" err="1" smtClean="0"/>
              <a:t>Phage</a:t>
            </a:r>
            <a:r>
              <a:rPr lang="ca-ES" sz="4800" dirty="0" smtClean="0"/>
              <a:t> T4 </a:t>
            </a:r>
          </a:p>
          <a:p>
            <a:pPr marL="514350" indent="-514350">
              <a:buNone/>
            </a:pPr>
            <a:r>
              <a:rPr lang="ca-ES" sz="4800" dirty="0" smtClean="0"/>
              <a:t>b) </a:t>
            </a:r>
            <a:r>
              <a:rPr lang="ca-ES" sz="4800" dirty="0" err="1" smtClean="0"/>
              <a:t>Phage</a:t>
            </a:r>
            <a:r>
              <a:rPr lang="ca-ES" sz="4800" dirty="0" smtClean="0"/>
              <a:t> T5</a:t>
            </a:r>
          </a:p>
          <a:p>
            <a:pPr marL="514350" indent="-514350">
              <a:buNone/>
            </a:pPr>
            <a:r>
              <a:rPr lang="ca-ES" sz="4800" dirty="0" smtClean="0"/>
              <a:t>c)  xj40 receptor</a:t>
            </a:r>
          </a:p>
          <a:p>
            <a:pPr marL="514350" indent="-514350">
              <a:buNone/>
            </a:pPr>
            <a:r>
              <a:rPr lang="ca-ES" sz="4800" dirty="0" smtClean="0"/>
              <a:t>d) </a:t>
            </a:r>
            <a:r>
              <a:rPr lang="ca-ES" sz="4800" dirty="0" err="1" smtClean="0"/>
              <a:t>Other</a:t>
            </a:r>
            <a:r>
              <a:rPr lang="ca-ES" sz="4800" dirty="0" smtClean="0"/>
              <a:t> receptor</a:t>
            </a:r>
          </a:p>
          <a:p>
            <a:pPr marL="914400" indent="-914400">
              <a:buNone/>
            </a:pPr>
            <a:r>
              <a:rPr lang="ca-ES" sz="4800" dirty="0" smtClean="0"/>
              <a:t>e)Part of </a:t>
            </a:r>
            <a:r>
              <a:rPr lang="ca-ES" sz="4800" dirty="0" err="1" smtClean="0"/>
              <a:t>ther</a:t>
            </a:r>
            <a:r>
              <a:rPr lang="ca-ES" sz="4800" dirty="0" smtClean="0"/>
              <a:t> </a:t>
            </a:r>
            <a:r>
              <a:rPr lang="ca-ES" sz="4800" dirty="0" err="1" smtClean="0"/>
              <a:t>structure</a:t>
            </a:r>
            <a:r>
              <a:rPr lang="ca-ES" sz="4800" dirty="0" smtClean="0"/>
              <a:t> of </a:t>
            </a:r>
            <a:r>
              <a:rPr lang="ca-ES" sz="4800" dirty="0" err="1" smtClean="0"/>
              <a:t>the</a:t>
            </a:r>
            <a:r>
              <a:rPr lang="ca-ES" sz="4800" dirty="0" smtClean="0"/>
              <a:t> B3AR</a:t>
            </a:r>
          </a:p>
          <a:p>
            <a:pPr marL="914400" indent="-914400">
              <a:buNone/>
            </a:pPr>
            <a:endParaRPr lang="ca-ES" sz="4800" dirty="0" smtClean="0"/>
          </a:p>
          <a:p>
            <a:pPr marL="914400" indent="-914400">
              <a:buNone/>
            </a:pPr>
            <a:r>
              <a:rPr lang="ca-ES" sz="4800" dirty="0" smtClean="0"/>
              <a:t>10. Is </a:t>
            </a:r>
            <a:r>
              <a:rPr lang="ca-ES" sz="4800" dirty="0" err="1" smtClean="0"/>
              <a:t>carazolol</a:t>
            </a:r>
            <a:r>
              <a:rPr lang="ca-ES" sz="4800" dirty="0" smtClean="0"/>
              <a:t> </a:t>
            </a:r>
            <a:r>
              <a:rPr lang="ca-ES" sz="4800" dirty="0" err="1" smtClean="0"/>
              <a:t>an</a:t>
            </a:r>
            <a:r>
              <a:rPr lang="ca-ES" sz="4800" dirty="0" smtClean="0"/>
              <a:t> </a:t>
            </a:r>
            <a:r>
              <a:rPr lang="ca-ES" sz="4800" dirty="0" err="1" smtClean="0"/>
              <a:t>agonist</a:t>
            </a:r>
            <a:r>
              <a:rPr lang="ca-ES" sz="4800" dirty="0" smtClean="0"/>
              <a:t> or </a:t>
            </a:r>
            <a:r>
              <a:rPr lang="ca-ES" sz="4800" dirty="0" err="1" smtClean="0"/>
              <a:t>an</a:t>
            </a:r>
            <a:r>
              <a:rPr lang="ca-ES" sz="4800" dirty="0" smtClean="0"/>
              <a:t> </a:t>
            </a:r>
            <a:r>
              <a:rPr lang="ca-ES" sz="4800" dirty="0" err="1" smtClean="0"/>
              <a:t>antagonist</a:t>
            </a:r>
            <a:r>
              <a:rPr lang="ca-ES" sz="4800" dirty="0" smtClean="0"/>
              <a:t>?</a:t>
            </a:r>
          </a:p>
          <a:p>
            <a:pPr marL="914400" indent="-914400">
              <a:buNone/>
            </a:pPr>
            <a:r>
              <a:rPr lang="ca-ES" sz="4800" dirty="0" smtClean="0"/>
              <a:t>a)  Full </a:t>
            </a:r>
            <a:r>
              <a:rPr lang="ca-ES" sz="4800" dirty="0" err="1" smtClean="0"/>
              <a:t>antagonist</a:t>
            </a:r>
            <a:endParaRPr lang="ca-ES" sz="4800" dirty="0" smtClean="0"/>
          </a:p>
          <a:p>
            <a:pPr marL="914400" indent="-914400">
              <a:buNone/>
            </a:pPr>
            <a:r>
              <a:rPr lang="ca-ES" sz="4800" dirty="0" smtClean="0"/>
              <a:t>b) Full </a:t>
            </a:r>
            <a:r>
              <a:rPr lang="ca-ES" sz="4800" dirty="0" err="1" smtClean="0"/>
              <a:t>agonist</a:t>
            </a:r>
            <a:endParaRPr lang="ca-ES" sz="4800" dirty="0" smtClean="0"/>
          </a:p>
          <a:p>
            <a:pPr marL="914400" indent="-914400">
              <a:buNone/>
            </a:pPr>
            <a:r>
              <a:rPr lang="ca-ES" sz="4800" dirty="0" smtClean="0"/>
              <a:t>c) </a:t>
            </a:r>
            <a:r>
              <a:rPr lang="ca-ES" sz="4800" dirty="0" err="1" smtClean="0"/>
              <a:t>Inverse</a:t>
            </a:r>
            <a:r>
              <a:rPr lang="ca-ES" sz="4800" dirty="0" smtClean="0"/>
              <a:t> </a:t>
            </a:r>
            <a:r>
              <a:rPr lang="ca-ES" sz="4800" dirty="0" err="1" smtClean="0"/>
              <a:t>antagonist</a:t>
            </a:r>
            <a:endParaRPr lang="ca-ES" sz="4800" dirty="0" smtClean="0"/>
          </a:p>
          <a:p>
            <a:pPr marL="914400" indent="-914400">
              <a:buNone/>
            </a:pPr>
            <a:r>
              <a:rPr lang="ca-ES" sz="4800" dirty="0" smtClean="0"/>
              <a:t>d) </a:t>
            </a:r>
            <a:r>
              <a:rPr lang="ca-ES" sz="4800" dirty="0" err="1" smtClean="0"/>
              <a:t>Ithis</a:t>
            </a:r>
            <a:r>
              <a:rPr lang="ca-ES" sz="4800" dirty="0" smtClean="0"/>
              <a:t> </a:t>
            </a:r>
            <a:r>
              <a:rPr lang="ca-ES" sz="4800" dirty="0" err="1" smtClean="0"/>
              <a:t>molecule</a:t>
            </a:r>
            <a:r>
              <a:rPr lang="ca-ES" sz="4800" dirty="0" smtClean="0"/>
              <a:t> </a:t>
            </a:r>
            <a:r>
              <a:rPr lang="ca-ES" sz="4800" dirty="0" err="1" smtClean="0"/>
              <a:t>doesn´t</a:t>
            </a:r>
            <a:r>
              <a:rPr lang="ca-ES" sz="4800" dirty="0" smtClean="0"/>
              <a:t> </a:t>
            </a:r>
            <a:r>
              <a:rPr lang="ca-ES" sz="4800" dirty="0" err="1" smtClean="0"/>
              <a:t>bind</a:t>
            </a:r>
            <a:r>
              <a:rPr lang="ca-ES" sz="4800" dirty="0" smtClean="0"/>
              <a:t> to </a:t>
            </a:r>
            <a:r>
              <a:rPr lang="ca-ES" sz="4800" dirty="0" err="1" smtClean="0"/>
              <a:t>the</a:t>
            </a:r>
            <a:r>
              <a:rPr lang="ca-ES" sz="4800" dirty="0" smtClean="0"/>
              <a:t> B2AR</a:t>
            </a:r>
          </a:p>
          <a:p>
            <a:pPr marL="914400" indent="-914400">
              <a:buNone/>
            </a:pPr>
            <a:r>
              <a:rPr lang="ca-ES" sz="4800" dirty="0" smtClean="0"/>
              <a:t>e) </a:t>
            </a:r>
            <a:r>
              <a:rPr lang="ca-ES" sz="4800" dirty="0" err="1" smtClean="0"/>
              <a:t>Inverse</a:t>
            </a:r>
            <a:r>
              <a:rPr lang="ca-ES" sz="4800" dirty="0" smtClean="0"/>
              <a:t> </a:t>
            </a:r>
            <a:r>
              <a:rPr lang="ca-ES" sz="4800" dirty="0" err="1" smtClean="0"/>
              <a:t>agonist</a:t>
            </a:r>
            <a:endParaRPr lang="ca-ES" sz="4800" dirty="0" smtClean="0"/>
          </a:p>
          <a:p>
            <a:pPr marL="914400" indent="-914400">
              <a:buNone/>
            </a:pPr>
            <a:endParaRPr lang="ca-ES" sz="5600" dirty="0" smtClean="0"/>
          </a:p>
          <a:p>
            <a:pPr marL="914400" indent="-914400">
              <a:buNone/>
            </a:pPr>
            <a:endParaRPr lang="ca-ES" sz="5600" dirty="0" smtClean="0"/>
          </a:p>
          <a:p>
            <a:pPr marL="514350" indent="-514350">
              <a:buNone/>
            </a:pPr>
            <a:endParaRPr lang="ca-ES" sz="2200" dirty="0" smtClean="0"/>
          </a:p>
          <a:p>
            <a:pPr marL="514350" indent="-514350">
              <a:buNone/>
            </a:pPr>
            <a:endParaRPr lang="ca-ES" sz="2200" dirty="0" smtClean="0"/>
          </a:p>
          <a:p>
            <a:pPr marL="514350" indent="-514350">
              <a:buNone/>
            </a:pPr>
            <a:endParaRPr lang="ca-ES" sz="3200" dirty="0" smtClean="0"/>
          </a:p>
          <a:p>
            <a:pPr marL="514350" indent="-514350">
              <a:buNone/>
            </a:pPr>
            <a:endParaRPr lang="ca-ES" sz="32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667072" y="260648"/>
            <a:ext cx="8153400" cy="990600"/>
          </a:xfrm>
        </p:spPr>
        <p:txBody>
          <a:bodyPr>
            <a:noAutofit/>
          </a:bodyPr>
          <a:lstStyle/>
          <a:p>
            <a:r>
              <a:rPr lang="es-ES" sz="3200" cap="all" dirty="0" err="1" smtClean="0"/>
              <a:t>Two-stage</a:t>
            </a:r>
            <a:r>
              <a:rPr lang="es-ES" sz="3200" cap="all" dirty="0" smtClean="0"/>
              <a:t> </a:t>
            </a:r>
            <a:r>
              <a:rPr lang="es-ES" sz="3200" cap="all" dirty="0" err="1" smtClean="0"/>
              <a:t>model</a:t>
            </a:r>
            <a:r>
              <a:rPr lang="es-ES" sz="3200" cap="all" dirty="0" smtClean="0"/>
              <a:t> of </a:t>
            </a:r>
            <a:r>
              <a:rPr lang="es-ES" sz="3200" cap="all" dirty="0" err="1" smtClean="0"/>
              <a:t>protein</a:t>
            </a:r>
            <a:r>
              <a:rPr lang="es-ES" sz="3200" cap="all" dirty="0" smtClean="0"/>
              <a:t> </a:t>
            </a:r>
            <a:r>
              <a:rPr lang="es-ES" sz="3200" cap="all" dirty="0" err="1" smtClean="0"/>
              <a:t>folding</a:t>
            </a:r>
            <a:endParaRPr lang="es-ES" sz="3200" cap="all" dirty="0"/>
          </a:p>
        </p:txBody>
      </p:sp>
      <p:sp>
        <p:nvSpPr>
          <p:cNvPr id="5" name="5 CuadroTexto"/>
          <p:cNvSpPr txBox="1"/>
          <p:nvPr/>
        </p:nvSpPr>
        <p:spPr>
          <a:xfrm>
            <a:off x="179512" y="2052137"/>
            <a:ext cx="75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·</a:t>
            </a:r>
            <a:r>
              <a:rPr lang="en-US" sz="1600" u="sng" dirty="0" smtClean="0"/>
              <a:t>First stage: </a:t>
            </a:r>
            <a:r>
              <a:rPr lang="en-US" sz="1600" dirty="0" smtClean="0"/>
              <a:t>membrane insertion and secondary structure formation</a:t>
            </a:r>
            <a:endParaRPr lang="es-ES" sz="1600" dirty="0" smtClean="0"/>
          </a:p>
          <a:p>
            <a:r>
              <a:rPr lang="en-US" sz="1600" dirty="0" smtClean="0"/>
              <a:t>·</a:t>
            </a:r>
            <a:r>
              <a:rPr lang="en-US" sz="1600" u="sng" dirty="0" smtClean="0"/>
              <a:t>Second stage</a:t>
            </a:r>
            <a:r>
              <a:rPr lang="en-US" sz="1600" dirty="0" smtClean="0"/>
              <a:t>: helix–helix interactions</a:t>
            </a:r>
            <a:endParaRPr lang="es-ES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5856" y="2708920"/>
            <a:ext cx="5229547" cy="3704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6493884"/>
            <a:ext cx="28486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Image source: James U. Bowie</a:t>
            </a:r>
            <a:r>
              <a:rPr kumimoji="0" lang="es-E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Solving</a:t>
            </a:r>
            <a:r>
              <a:rPr kumimoji="0" lang="en-US" sz="900" b="0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the membrane protein folding problem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Nature. 2005; 438: </a:t>
            </a:r>
            <a:r>
              <a:rPr kumimoji="0" lang="es-E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581-589.</a:t>
            </a:r>
            <a:endParaRPr kumimoji="0" lang="es-ES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36912"/>
            <a:ext cx="1550921" cy="379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Agrupa 16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sp>
          <p:nvSpPr>
            <p:cNvPr id="18" name="Rectangle arrodonit 17"/>
            <p:cNvSpPr/>
            <p:nvPr/>
          </p:nvSpPr>
          <p:spPr>
            <a:xfrm>
              <a:off x="0" y="1556792"/>
              <a:ext cx="9144000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dirty="0" smtClean="0"/>
                <a:t>	                        X-RAY                    EVOLUTION                    STRUCTURE                    COMPARISONS</a:t>
              </a:r>
              <a:endParaRPr lang="es-ES" sz="1400" dirty="0"/>
            </a:p>
          </p:txBody>
        </p:sp>
        <p:sp>
          <p:nvSpPr>
            <p:cNvPr id="19" name="Rectangle arrodonit 18"/>
            <p:cNvSpPr/>
            <p:nvPr/>
          </p:nvSpPr>
          <p:spPr>
            <a:xfrm>
              <a:off x="0" y="1556792"/>
              <a:ext cx="169168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accent1">
                      <a:lumMod val="75000"/>
                    </a:schemeClr>
                  </a:solidFill>
                </a:rPr>
                <a:t>INTRO</a:t>
              </a:r>
              <a:endParaRPr lang="es-E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6227168" y="1916832"/>
            <a:ext cx="2916832" cy="17281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hydrophobic effect is a major driving force in the folding of water-soluble proteins 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ARQUITECTURE OF MEMBRANE PROTEINS</a:t>
            </a:r>
            <a:endParaRPr lang="es-ES" sz="3600" dirty="0"/>
          </a:p>
        </p:txBody>
      </p:sp>
      <p:grpSp>
        <p:nvGrpSpPr>
          <p:cNvPr id="2" name="Agrupa 18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sp>
          <p:nvSpPr>
            <p:cNvPr id="20" name="Rectangle arrodonit 19"/>
            <p:cNvSpPr/>
            <p:nvPr/>
          </p:nvSpPr>
          <p:spPr>
            <a:xfrm>
              <a:off x="0" y="1556792"/>
              <a:ext cx="9144000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dirty="0" smtClean="0"/>
                <a:t>	                        X-RAY                    EVOLUTION                    STRUCTURE                    COMPARISONS</a:t>
              </a:r>
              <a:endParaRPr lang="es-ES" sz="1400" dirty="0"/>
            </a:p>
          </p:txBody>
        </p:sp>
        <p:sp>
          <p:nvSpPr>
            <p:cNvPr id="21" name="Rectangle arrodonit 20"/>
            <p:cNvSpPr/>
            <p:nvPr/>
          </p:nvSpPr>
          <p:spPr>
            <a:xfrm>
              <a:off x="0" y="1556792"/>
              <a:ext cx="169168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accent1">
                      <a:lumMod val="75000"/>
                    </a:schemeClr>
                  </a:solidFill>
                </a:rPr>
                <a:t>INTRO</a:t>
              </a:r>
              <a:endParaRPr lang="es-E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/>
        </p:nvGraphicFramePr>
        <p:xfrm>
          <a:off x="107504" y="2232248"/>
          <a:ext cx="867645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X-RAY CRYSTALLOGRAPHY</a:t>
            </a:r>
            <a:endParaRPr lang="es-ES" dirty="0"/>
          </a:p>
        </p:txBody>
      </p:sp>
      <p:pic>
        <p:nvPicPr>
          <p:cNvPr id="15" name="3 Marcador de contenido" descr="http://upload.wikimedia.org/wikipedia/commons/thumb/7/73/X_ray_diffraction.png/220px-X_ray_diffraction.png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3117864" cy="436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1 Diagrama"/>
          <p:cNvGraphicFramePr/>
          <p:nvPr/>
        </p:nvGraphicFramePr>
        <p:xfrm>
          <a:off x="3929058" y="2285992"/>
          <a:ext cx="49292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" name="Agrupa 9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11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14" name="Rectangle arrodonit 13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6" name="Rectangle arrodonit 15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Rectangle arrodonit 12"/>
            <p:cNvSpPr/>
            <p:nvPr/>
          </p:nvSpPr>
          <p:spPr>
            <a:xfrm>
              <a:off x="1619672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X-RAY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PROTEIN CRYSTALOGRAPHY </a:t>
            </a:r>
            <a:endParaRPr lang="es-ES" dirty="0"/>
          </a:p>
        </p:txBody>
      </p:sp>
      <p:cxnSp>
        <p:nvCxnSpPr>
          <p:cNvPr id="31" name="30 Conector recto"/>
          <p:cNvCxnSpPr>
            <a:stCxn id="11" idx="1"/>
            <a:endCxn id="11" idx="1"/>
          </p:cNvCxnSpPr>
          <p:nvPr/>
        </p:nvCxnSpPr>
        <p:spPr>
          <a:xfrm rot="10800000">
            <a:off x="7643834" y="358839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16 Diagrama"/>
          <p:cNvGraphicFramePr/>
          <p:nvPr/>
        </p:nvGraphicFramePr>
        <p:xfrm>
          <a:off x="611560" y="2060848"/>
          <a:ext cx="8244408" cy="465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Agrupa 9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11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13" name="Rectangle arrodonit 12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14" name="Rectangle arrodonit 13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ectangle arrodonit 11"/>
            <p:cNvSpPr/>
            <p:nvPr/>
          </p:nvSpPr>
          <p:spPr>
            <a:xfrm>
              <a:off x="1619672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X-RAY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all" dirty="0" err="1" smtClean="0"/>
              <a:t>Heteroatoms</a:t>
            </a:r>
            <a:r>
              <a:rPr lang="en-US" sz="3200" cap="all" dirty="0" smtClean="0"/>
              <a:t> used in the crystallization</a:t>
            </a:r>
            <a:endParaRPr lang="es-ES" sz="3200" cap="all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857752" y="3714752"/>
            <a:ext cx="3826198" cy="46611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3744416" cy="37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3168352" cy="434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etxa dreta 14"/>
          <p:cNvSpPr/>
          <p:nvPr/>
        </p:nvSpPr>
        <p:spPr>
          <a:xfrm rot="19965030">
            <a:off x="3438810" y="4633672"/>
            <a:ext cx="1601823" cy="470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Agrupa 15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22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26" name="Rectangle arrodonit 25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27" name="Rectangle arrodonit 26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Rectangle arrodonit 24"/>
            <p:cNvSpPr/>
            <p:nvPr/>
          </p:nvSpPr>
          <p:spPr>
            <a:xfrm>
              <a:off x="1619672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X-RAY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766048" cy="990600"/>
          </a:xfrm>
        </p:spPr>
        <p:txBody>
          <a:bodyPr>
            <a:noAutofit/>
          </a:bodyPr>
          <a:lstStyle/>
          <a:p>
            <a:r>
              <a:rPr lang="es-ES" sz="4000" dirty="0" smtClean="0"/>
              <a:t>LOOPS AND HELICES</a:t>
            </a:r>
            <a:endParaRPr lang="es-ES" sz="4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8680" y="3571877"/>
            <a:ext cx="28453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00240"/>
            <a:ext cx="2857488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3" y="5357826"/>
            <a:ext cx="285748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571744"/>
            <a:ext cx="326429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2571744"/>
            <a:ext cx="3332159" cy="405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Rectángulo"/>
          <p:cNvSpPr/>
          <p:nvPr/>
        </p:nvSpPr>
        <p:spPr>
          <a:xfrm>
            <a:off x="0" y="6643710"/>
            <a:ext cx="6215074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6215074" y="2000240"/>
            <a:ext cx="71438" cy="485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2000240"/>
            <a:ext cx="6215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Agrupa 17"/>
          <p:cNvGrpSpPr/>
          <p:nvPr/>
        </p:nvGrpSpPr>
        <p:grpSpPr>
          <a:xfrm>
            <a:off x="0" y="1556792"/>
            <a:ext cx="9144000" cy="432048"/>
            <a:chOff x="0" y="1556792"/>
            <a:chExt cx="9144000" cy="432048"/>
          </a:xfrm>
        </p:grpSpPr>
        <p:grpSp>
          <p:nvGrpSpPr>
            <p:cNvPr id="19" name="Agrupa 23"/>
            <p:cNvGrpSpPr/>
            <p:nvPr/>
          </p:nvGrpSpPr>
          <p:grpSpPr>
            <a:xfrm>
              <a:off x="0" y="1556792"/>
              <a:ext cx="9144000" cy="432048"/>
              <a:chOff x="0" y="1556792"/>
              <a:chExt cx="9144000" cy="432048"/>
            </a:xfrm>
          </p:grpSpPr>
          <p:sp>
            <p:nvSpPr>
              <p:cNvPr id="21" name="Rectangle arrodonit 20"/>
              <p:cNvSpPr/>
              <p:nvPr/>
            </p:nvSpPr>
            <p:spPr>
              <a:xfrm>
                <a:off x="0" y="1556792"/>
                <a:ext cx="9144000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1400" dirty="0" smtClean="0"/>
                  <a:t>	                        X-RAY                    EVOLUTION                    STRUCTURE                    COMPARISONS</a:t>
                </a:r>
                <a:endParaRPr lang="es-ES" sz="1400" dirty="0"/>
              </a:p>
            </p:txBody>
          </p:sp>
          <p:sp>
            <p:nvSpPr>
              <p:cNvPr id="22" name="Rectangle arrodonit 21"/>
              <p:cNvSpPr/>
              <p:nvPr/>
            </p:nvSpPr>
            <p:spPr>
              <a:xfrm>
                <a:off x="0" y="1556792"/>
                <a:ext cx="1691680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dirty="0" smtClean="0">
                    <a:solidFill>
                      <a:schemeClr val="bg1"/>
                    </a:solidFill>
                  </a:rPr>
                  <a:t>INTRO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Rectangle arrodonit 19"/>
            <p:cNvSpPr/>
            <p:nvPr/>
          </p:nvSpPr>
          <p:spPr>
            <a:xfrm>
              <a:off x="1619672" y="1556792"/>
              <a:ext cx="1692000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>
                  <a:solidFill>
                    <a:schemeClr val="tx2"/>
                  </a:solidFill>
                </a:rPr>
                <a:t>X-RAY</a:t>
              </a:r>
              <a:endParaRPr lang="es-E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</TotalTime>
  <Words>1115</Words>
  <Application>Microsoft Office PowerPoint</Application>
  <PresentationFormat>Presentació en pantalla (4:3)</PresentationFormat>
  <Paragraphs>336</Paragraphs>
  <Slides>32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32</vt:i4>
      </vt:variant>
    </vt:vector>
  </HeadingPairs>
  <TitlesOfParts>
    <vt:vector size="33" baseType="lpstr">
      <vt:lpstr>Intermedio</vt:lpstr>
      <vt:lpstr> G-Protein coupled receptors B2 adrenergic receptor</vt:lpstr>
      <vt:lpstr>INDEX</vt:lpstr>
      <vt:lpstr>MAIN FACTORS DETERMINING PROTEIN FOLDING</vt:lpstr>
      <vt:lpstr>Two-stage model of protein folding</vt:lpstr>
      <vt:lpstr>ARQUITECTURE OF MEMBRANE PROTEINS</vt:lpstr>
      <vt:lpstr>X-RAY CRYSTALLOGRAPHY</vt:lpstr>
      <vt:lpstr>PROTEIN CRYSTALOGRAPHY </vt:lpstr>
      <vt:lpstr>Heteroatoms used in the crystallization</vt:lpstr>
      <vt:lpstr>LOOPS AND HELICES</vt:lpstr>
      <vt:lpstr>HYDROPHOBICITY PLOT</vt:lpstr>
      <vt:lpstr>HOMOLOGY STUDY</vt:lpstr>
      <vt:lpstr>HOMOLOGY STUDY</vt:lpstr>
      <vt:lpstr>HOMOLOGY STUDY</vt:lpstr>
      <vt:lpstr>HOMOLOGY STUDY</vt:lpstr>
      <vt:lpstr>HOMOLOGY STUDY</vt:lpstr>
      <vt:lpstr>PHYLOGENIC TREE</vt:lpstr>
      <vt:lpstr>INVERSE AGONIST - CARAZOLOL</vt:lpstr>
      <vt:lpstr>Diapositiva 18</vt:lpstr>
      <vt:lpstr>Diapositiva 19</vt:lpstr>
      <vt:lpstr>Agonist – BI-167107</vt:lpstr>
      <vt:lpstr>Agonist – BI-167107</vt:lpstr>
      <vt:lpstr>Agonist – BI-167107</vt:lpstr>
      <vt:lpstr>INACTIVE VS ACTIVE STATE</vt:lpstr>
      <vt:lpstr>COMPARISON A1-A2-B1-B2</vt:lpstr>
      <vt:lpstr>COMPARISON A1-A2-B1-B2</vt:lpstr>
      <vt:lpstr>Conserved motives</vt:lpstr>
      <vt:lpstr>DIFFERENT GPCRs</vt:lpstr>
      <vt:lpstr>REFERENCES</vt:lpstr>
      <vt:lpstr>REFERENCES</vt:lpstr>
      <vt:lpstr>THANK YOU FOR YOUR ATTENTION</vt:lpstr>
      <vt:lpstr>QUESTIONS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upf</cp:lastModifiedBy>
  <cp:revision>214</cp:revision>
  <dcterms:created xsi:type="dcterms:W3CDTF">2013-11-24T15:00:29Z</dcterms:created>
  <dcterms:modified xsi:type="dcterms:W3CDTF">2015-03-09T12:29:08Z</dcterms:modified>
</cp:coreProperties>
</file>